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9"/>
  </p:notesMasterIdLst>
  <p:sldIdLst>
    <p:sldId id="256" r:id="rId2"/>
    <p:sldId id="260" r:id="rId3"/>
    <p:sldId id="259" r:id="rId4"/>
    <p:sldId id="297" r:id="rId5"/>
    <p:sldId id="299" r:id="rId6"/>
    <p:sldId id="300" r:id="rId7"/>
    <p:sldId id="301" r:id="rId8"/>
    <p:sldId id="307" r:id="rId9"/>
    <p:sldId id="265" r:id="rId10"/>
    <p:sldId id="284" r:id="rId11"/>
    <p:sldId id="302" r:id="rId12"/>
    <p:sldId id="303" r:id="rId13"/>
    <p:sldId id="304" r:id="rId14"/>
    <p:sldId id="305" r:id="rId15"/>
    <p:sldId id="306" r:id="rId16"/>
    <p:sldId id="274" r:id="rId17"/>
    <p:sldId id="279" r:id="rId18"/>
  </p:sldIdLst>
  <p:sldSz cx="9144000" cy="5143500" type="screen16x9"/>
  <p:notesSz cx="6858000" cy="9144000"/>
  <p:embeddedFontLst>
    <p:embeddedFont>
      <p:font typeface="Amatic SC" panose="00000500000000000000" pitchFamily="2" charset="-79"/>
      <p:regular r:id="rId20"/>
      <p:bold r:id="rId21"/>
    </p:embeddedFont>
    <p:embeddedFont>
      <p:font typeface="Blackadder ITC" panose="04020505051007020D02" pitchFamily="82" charset="0"/>
      <p:regular r:id="rId22"/>
    </p:embeddedFont>
    <p:embeddedFont>
      <p:font typeface="Calibri" panose="020F0502020204030204" pitchFamily="34" charset="0"/>
      <p:regular r:id="rId23"/>
      <p:bold r:id="rId24"/>
      <p:italic r:id="rId25"/>
      <p:boldItalic r:id="rId26"/>
    </p:embeddedFont>
    <p:embeddedFont>
      <p:font typeface="Hind Madurai" panose="02000000000000000000" pitchFamily="2" charset="0"/>
      <p:regular r:id="rId27"/>
      <p:bold r:id="rId28"/>
    </p:embeddedFont>
    <p:embeddedFont>
      <p:font typeface="Merriweather" panose="00000500000000000000" pitchFamily="2"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Script MT Bold" panose="03040602040607080904" pitchFamily="66" charset="0"/>
      <p:bold r:id="rId37"/>
    </p:embeddedFont>
    <p:embeddedFont>
      <p:font typeface="Source Sans Pro" panose="020B0503030403020204" pitchFamily="3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AEDABC-BADD-4293-A472-D3AD88E73092}">
  <a:tblStyle styleId="{8DAEDABC-BADD-4293-A472-D3AD88E7309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86F0B6-B751-4789-9B5D-46EEAF9DFCF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11" autoAdjust="0"/>
  </p:normalViewPr>
  <p:slideViewPr>
    <p:cSldViewPr snapToGrid="0">
      <p:cViewPr varScale="1">
        <p:scale>
          <a:sx n="92" d="100"/>
          <a:sy n="92" d="100"/>
        </p:scale>
        <p:origin x="7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lor.adobe.co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olors.c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dirty="0"/>
          </a:p>
        </p:txBody>
      </p:sp>
    </p:spTree>
    <p:extLst>
      <p:ext uri="{BB962C8B-B14F-4D97-AF65-F5344CB8AC3E}">
        <p14:creationId xmlns:p14="http://schemas.microsoft.com/office/powerpoint/2010/main" val="135316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dirty="0"/>
          </a:p>
        </p:txBody>
      </p:sp>
    </p:spTree>
    <p:extLst>
      <p:ext uri="{BB962C8B-B14F-4D97-AF65-F5344CB8AC3E}">
        <p14:creationId xmlns:p14="http://schemas.microsoft.com/office/powerpoint/2010/main" val="199934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dirty="0"/>
          </a:p>
        </p:txBody>
      </p:sp>
    </p:spTree>
    <p:extLst>
      <p:ext uri="{BB962C8B-B14F-4D97-AF65-F5344CB8AC3E}">
        <p14:creationId xmlns:p14="http://schemas.microsoft.com/office/powerpoint/2010/main" val="2480151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dirty="0"/>
          </a:p>
        </p:txBody>
      </p:sp>
    </p:spTree>
    <p:extLst>
      <p:ext uri="{BB962C8B-B14F-4D97-AF65-F5344CB8AC3E}">
        <p14:creationId xmlns:p14="http://schemas.microsoft.com/office/powerpoint/2010/main" val="109468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3200" dirty="0"/>
              <a:t>(Alguém disse, mas não “eu”!)</a:t>
            </a:r>
            <a:endParaRPr dirty="0"/>
          </a:p>
        </p:txBody>
      </p:sp>
    </p:spTree>
    <p:extLst>
      <p:ext uri="{BB962C8B-B14F-4D97-AF65-F5344CB8AC3E}">
        <p14:creationId xmlns:p14="http://schemas.microsoft.com/office/powerpoint/2010/main" val="134502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4800" dirty="0"/>
              <a:t>(Alguém roubou, mas não “ele”!)</a:t>
            </a:r>
            <a:endParaRPr dirty="0"/>
          </a:p>
        </p:txBody>
      </p:sp>
    </p:spTree>
    <p:extLst>
      <p:ext uri="{BB962C8B-B14F-4D97-AF65-F5344CB8AC3E}">
        <p14:creationId xmlns:p14="http://schemas.microsoft.com/office/powerpoint/2010/main" val="288207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4800" dirty="0"/>
              <a:t>( “ele” comeu, mas vai fez algo!) </a:t>
            </a:r>
            <a:endParaRPr dirty="0"/>
          </a:p>
        </p:txBody>
      </p:sp>
    </p:spTree>
    <p:extLst>
      <p:ext uri="{BB962C8B-B14F-4D97-AF65-F5344CB8AC3E}">
        <p14:creationId xmlns:p14="http://schemas.microsoft.com/office/powerpoint/2010/main" val="296765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7200" dirty="0"/>
              <a:t>( “ele” roubou outras coisas!) </a:t>
            </a:r>
            <a:endParaRPr dirty="0"/>
          </a:p>
        </p:txBody>
      </p:sp>
    </p:spTree>
    <p:extLst>
      <p:ext uri="{BB962C8B-B14F-4D97-AF65-F5344CB8AC3E}">
        <p14:creationId xmlns:p14="http://schemas.microsoft.com/office/powerpoint/2010/main" val="86736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Font typeface="Arial" panose="020B0604020202020204" pitchFamily="34" charset="0"/>
              <a:buNone/>
            </a:pPr>
            <a:r>
              <a:rPr lang="pt-BR" sz="4800" b="0" i="0" dirty="0">
                <a:solidFill>
                  <a:srgbClr val="212529"/>
                </a:solidFill>
                <a:effectLst/>
                <a:latin typeface="Source Sans Pro" panose="020B0503030403020204" pitchFamily="34" charset="0"/>
              </a:rPr>
              <a:t>O linguista </a:t>
            </a:r>
            <a:r>
              <a:rPr lang="pt-BR" sz="4800" b="1" i="0" dirty="0">
                <a:solidFill>
                  <a:srgbClr val="212529"/>
                </a:solidFill>
                <a:effectLst/>
                <a:latin typeface="Source Sans Pro" panose="020B0503030403020204" pitchFamily="34" charset="0"/>
              </a:rPr>
              <a:t>Roman</a:t>
            </a:r>
            <a:r>
              <a:rPr lang="pt-BR" sz="4800" b="0" i="0" dirty="0">
                <a:solidFill>
                  <a:srgbClr val="212529"/>
                </a:solidFill>
                <a:effectLst/>
                <a:latin typeface="Source Sans Pro" panose="020B0503030403020204" pitchFamily="34" charset="0"/>
              </a:rPr>
              <a:t> </a:t>
            </a:r>
            <a:r>
              <a:rPr lang="pt-BR" sz="4800" b="1" i="0" dirty="0">
                <a:solidFill>
                  <a:srgbClr val="212529"/>
                </a:solidFill>
                <a:effectLst/>
                <a:latin typeface="Source Sans Pro" panose="020B0503030403020204" pitchFamily="34" charset="0"/>
              </a:rPr>
              <a:t>Jakobson em 1960,</a:t>
            </a:r>
            <a:r>
              <a:rPr lang="pt-BR" sz="4800" b="0" i="0" dirty="0">
                <a:solidFill>
                  <a:srgbClr val="212529"/>
                </a:solidFill>
                <a:effectLst/>
                <a:latin typeface="Source Sans Pro" panose="020B0503030403020204" pitchFamily="34" charset="0"/>
              </a:rPr>
              <a:t> teorizou que, para a comunicação ocorrer, é necessário que um remetente (ou emissor) envie uma mensagem a um destinatário (ou receptor), dentro de um contexto (ou referente), por meio de um código passado via contato (ou canal)</a:t>
            </a:r>
          </a:p>
          <a:p>
            <a:pPr marL="139700" indent="0" algn="l">
              <a:buFont typeface="Arial" panose="020B0604020202020204" pitchFamily="34" charset="0"/>
              <a:buNone/>
            </a:pPr>
            <a:endParaRPr lang="pt-BR" sz="3200" b="1" i="0" dirty="0">
              <a:solidFill>
                <a:srgbClr val="404040"/>
              </a:solidFill>
              <a:effectLst/>
              <a:latin typeface="Roboto" panose="02000000000000000000" pitchFamily="2" charset="0"/>
            </a:endParaRPr>
          </a:p>
          <a:p>
            <a:pPr algn="l">
              <a:buFont typeface="Arial" panose="020B0604020202020204" pitchFamily="34" charset="0"/>
              <a:buChar char="•"/>
            </a:pPr>
            <a:r>
              <a:rPr lang="pt-BR" sz="3200" b="1" i="0" dirty="0">
                <a:solidFill>
                  <a:srgbClr val="404040"/>
                </a:solidFill>
                <a:effectLst/>
                <a:latin typeface="Roboto" panose="02000000000000000000" pitchFamily="2" charset="0"/>
              </a:rPr>
              <a:t>Emissor</a:t>
            </a:r>
            <a:r>
              <a:rPr lang="pt-BR" sz="3200" b="0" i="0" dirty="0">
                <a:solidFill>
                  <a:srgbClr val="404040"/>
                </a:solidFill>
                <a:effectLst/>
                <a:latin typeface="Roboto" panose="02000000000000000000" pitchFamily="2" charset="0"/>
              </a:rPr>
              <a:t>: chamado também de locutor ou falante, o emissor é aquele que emite a mensagem para um ou mais receptores, por exemplo, uma pessoa, um grupo de indivíduos, uma empresa, dentre outros.</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Receptor</a:t>
            </a:r>
            <a:r>
              <a:rPr lang="pt-BR" sz="3200" b="0" i="0" dirty="0">
                <a:solidFill>
                  <a:srgbClr val="404040"/>
                </a:solidFill>
                <a:effectLst/>
                <a:latin typeface="Roboto" panose="02000000000000000000" pitchFamily="2" charset="0"/>
              </a:rPr>
              <a:t>: denominado de interlocutor ou ouvinte, o receptor é quem recebe a mensagem emitida pelo emissor.</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Mensagem</a:t>
            </a:r>
            <a:r>
              <a:rPr lang="pt-BR" sz="3200" b="0" i="0" dirty="0">
                <a:solidFill>
                  <a:srgbClr val="404040"/>
                </a:solidFill>
                <a:effectLst/>
                <a:latin typeface="Roboto" panose="02000000000000000000" pitchFamily="2" charset="0"/>
              </a:rPr>
              <a:t>: é o objeto utilizado na comunicação, de forma que representa o conteúdo, o conjunto de informações transmitidas pelo locutor.</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Código</a:t>
            </a:r>
            <a:r>
              <a:rPr lang="pt-BR" sz="3200" b="0" i="0" dirty="0">
                <a:solidFill>
                  <a:srgbClr val="404040"/>
                </a:solidFill>
                <a:effectLst/>
                <a:latin typeface="Roboto" panose="02000000000000000000" pitchFamily="2" charset="0"/>
              </a:rPr>
              <a:t>: representa o conjunto de signos que serão utilizados na mensagem.</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Canal de Comunicação</a:t>
            </a:r>
            <a:r>
              <a:rPr lang="pt-BR" sz="3200" b="0" i="0" dirty="0">
                <a:solidFill>
                  <a:srgbClr val="404040"/>
                </a:solidFill>
                <a:effectLst/>
                <a:latin typeface="Roboto" panose="02000000000000000000" pitchFamily="2" charset="0"/>
              </a:rPr>
              <a:t>: corresponde ao local (meio) onde a mensagem será transmitida, por exemplo, jornal, livro, revista, televisão, telefone, dentre outros.</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Contexto</a:t>
            </a:r>
            <a:r>
              <a:rPr lang="pt-BR" sz="3200" b="0" i="0" dirty="0">
                <a:solidFill>
                  <a:srgbClr val="404040"/>
                </a:solidFill>
                <a:effectLst/>
                <a:latin typeface="Roboto" panose="02000000000000000000" pitchFamily="2" charset="0"/>
              </a:rPr>
              <a:t>: também chamado de referente, trata-se da situação comunicativa em que estão inseridos o emissor e receptor.</a:t>
            </a:r>
          </a:p>
          <a:p>
            <a:pPr algn="l">
              <a:buFont typeface="Arial" panose="020B0604020202020204" pitchFamily="34" charset="0"/>
              <a:buChar char="•"/>
            </a:pPr>
            <a:r>
              <a:rPr lang="pt-BR" sz="3200" b="1" i="0" dirty="0">
                <a:solidFill>
                  <a:srgbClr val="404040"/>
                </a:solidFill>
                <a:effectLst/>
                <a:latin typeface="Roboto" panose="02000000000000000000" pitchFamily="2" charset="0"/>
              </a:rPr>
              <a:t>Ruído na Comunicação</a:t>
            </a:r>
            <a:r>
              <a:rPr lang="pt-BR" sz="3200" b="0" i="0" dirty="0">
                <a:solidFill>
                  <a:srgbClr val="404040"/>
                </a:solidFill>
                <a:effectLst/>
                <a:latin typeface="Roboto" panose="02000000000000000000" pitchFamily="2" charset="0"/>
              </a:rPr>
              <a:t>: ele ocorre quando a mensagem não é decodificada de forma correta pelo interlocutor, por exemplo, o código utilizado pelo locutor, desconhecido pelo interlocutor; barulho do local; voz baixa; dentre outros.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d2b3a775d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d2b3a775d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pt-BR" sz="1100" dirty="0">
                <a:solidFill>
                  <a:srgbClr val="171923"/>
                </a:solidFill>
                <a:effectLst/>
                <a:latin typeface="Arial" panose="020B0604020202020204" pitchFamily="34" charset="0"/>
                <a:ea typeface="Times New Roman" panose="02020603050405020304" pitchFamily="18" charset="0"/>
              </a:rPr>
              <a:t>ATENÇÃO COM AS FONTES</a:t>
            </a:r>
          </a:p>
          <a:p>
            <a:r>
              <a:rPr lang="pt-BR" sz="1100" dirty="0">
                <a:solidFill>
                  <a:srgbClr val="171923"/>
                </a:solidFill>
                <a:effectLst/>
                <a:latin typeface="Arial" panose="020B0604020202020204" pitchFamily="34" charset="0"/>
                <a:ea typeface="Times New Roman" panose="02020603050405020304" pitchFamily="18" charset="0"/>
              </a:rPr>
              <a:t>Pense em um livro, as fontes usadas na capa e até nos títulos dos capítulos até podem ser mais criativas, mas para o corpo do texto, as opções clássicas são as que funcionam. Isso porque a função principal de uma fonte é entregar o texto ao leitor, e se ele encontrar qualquer dificuldade nisso, o propósito se perde.</a:t>
            </a:r>
            <a:endParaRPr lang="pt-BR" sz="1100" dirty="0">
              <a:effectLst/>
              <a:latin typeface="Times New Roman" panose="02020603050405020304" pitchFamily="18" charset="0"/>
              <a:ea typeface="Times New Roman" panose="02020603050405020304" pitchFamily="18" charset="0"/>
            </a:endParaRPr>
          </a:p>
          <a:p>
            <a:r>
              <a:rPr lang="pt-BR" sz="1100" dirty="0">
                <a:solidFill>
                  <a:srgbClr val="171923"/>
                </a:solidFill>
                <a:effectLst/>
                <a:latin typeface="Arial" panose="020B0604020202020204" pitchFamily="34" charset="0"/>
                <a:ea typeface="Times New Roman" panose="02020603050405020304" pitchFamily="18" charset="0"/>
              </a:rPr>
              <a:t>Por isso a dica de ouro na hora de escolher a fonte é o equilíbrio entre a </a:t>
            </a:r>
            <a:r>
              <a:rPr lang="pt-BR" sz="1100" b="1" dirty="0">
                <a:solidFill>
                  <a:srgbClr val="171923"/>
                </a:solidFill>
                <a:effectLst/>
                <a:latin typeface="Arial" panose="020B0604020202020204" pitchFamily="34" charset="0"/>
                <a:ea typeface="Times New Roman" panose="02020603050405020304" pitchFamily="18" charset="0"/>
              </a:rPr>
              <a:t>legibilidade </a:t>
            </a:r>
            <a:r>
              <a:rPr lang="pt-BR" sz="1100" dirty="0">
                <a:solidFill>
                  <a:srgbClr val="171923"/>
                </a:solidFill>
                <a:effectLst/>
                <a:latin typeface="Arial" panose="020B0604020202020204" pitchFamily="34" charset="0"/>
                <a:ea typeface="Times New Roman" panose="02020603050405020304" pitchFamily="18" charset="0"/>
              </a:rPr>
              <a:t>e o estilo. Em geral, quanto mais estilizada uma fonte mais difícil é a leitura.</a:t>
            </a:r>
            <a:endParaRPr lang="pt-BR" sz="1100" dirty="0">
              <a:effectLst/>
              <a:latin typeface="Times New Roman" panose="02020603050405020304" pitchFamily="18" charset="0"/>
              <a:ea typeface="Times New Roman" panose="02020603050405020304" pitchFamily="18" charset="0"/>
            </a:endParaRPr>
          </a:p>
          <a:p>
            <a:r>
              <a:rPr lang="pt-BR" sz="1100" dirty="0">
                <a:solidFill>
                  <a:srgbClr val="171923"/>
                </a:solidFill>
                <a:effectLst/>
                <a:latin typeface="Arial" panose="020B0604020202020204" pitchFamily="34" charset="0"/>
                <a:ea typeface="Times New Roman" panose="02020603050405020304" pitchFamily="18" charset="0"/>
              </a:rPr>
              <a:t>Aposte naquelas com mais personalidade para os títulos e cabeçalho, dando o tom da identidade visual, e nas mais tradicionais para o corpo, comunicando a informação.</a:t>
            </a:r>
          </a:p>
          <a:p>
            <a:endParaRPr lang="pt-BR" sz="1100" dirty="0">
              <a:solidFill>
                <a:srgbClr val="171923"/>
              </a:solidFill>
              <a:effectLst/>
              <a:latin typeface="Arial" panose="020B0604020202020204" pitchFamily="34" charset="0"/>
              <a:ea typeface="Times New Roman" panose="02020603050405020304" pitchFamily="18" charset="0"/>
            </a:endParaRPr>
          </a:p>
          <a:p>
            <a:endParaRPr lang="pt-BR" sz="1100" dirty="0">
              <a:solidFill>
                <a:srgbClr val="171923"/>
              </a:solidFill>
              <a:effectLst/>
              <a:latin typeface="Arial" panose="020B0604020202020204" pitchFamily="34" charset="0"/>
              <a:ea typeface="Times New Roman" panose="02020603050405020304" pitchFamily="18" charset="0"/>
            </a:endParaRPr>
          </a:p>
          <a:p>
            <a:pPr marL="139700" indent="0">
              <a:buNone/>
            </a:pPr>
            <a:r>
              <a:rPr lang="pt-BR" sz="1100" dirty="0">
                <a:solidFill>
                  <a:srgbClr val="171923"/>
                </a:solidFill>
                <a:effectLst/>
                <a:latin typeface="Arial" panose="020B0604020202020204" pitchFamily="34" charset="0"/>
                <a:ea typeface="Times New Roman" panose="02020603050405020304" pitchFamily="18" charset="0"/>
              </a:rPr>
              <a:t>PALETA DE CORES</a:t>
            </a:r>
          </a:p>
          <a:p>
            <a:pPr marL="139700" indent="0">
              <a:buNone/>
            </a:pPr>
            <a:r>
              <a:rPr lang="pt-BR" sz="1100" dirty="0">
                <a:solidFill>
                  <a:srgbClr val="171923"/>
                </a:solidFill>
                <a:effectLst/>
                <a:latin typeface="Arial" panose="020B0604020202020204" pitchFamily="34" charset="0"/>
                <a:ea typeface="Times New Roman" panose="02020603050405020304" pitchFamily="18" charset="0"/>
              </a:rPr>
              <a:t>Defina as cores, tendo em mente o objetivo, contraste e a harmonia. As cores transmitem emoções e podem dar destaque às informações mais importantes.</a:t>
            </a:r>
          </a:p>
          <a:p>
            <a:pPr marL="139700" indent="0">
              <a:lnSpc>
                <a:spcPct val="107000"/>
              </a:lnSpc>
              <a:spcAft>
                <a:spcPts val="800"/>
              </a:spcAft>
              <a:buNone/>
            </a:pPr>
            <a:r>
              <a:rPr lang="pt-BR" sz="1100" dirty="0">
                <a:solidFill>
                  <a:srgbClr val="171923"/>
                </a:solidFill>
                <a:effectLst/>
                <a:latin typeface="Arial" panose="020B0604020202020204" pitchFamily="34" charset="0"/>
                <a:ea typeface="Times New Roman" panose="02020603050405020304" pitchFamily="18" charset="0"/>
              </a:rPr>
              <a:t>Não precisa começar do zero, tem sites que geram as paletas, como </a:t>
            </a:r>
            <a:r>
              <a:rPr lang="pt-BR"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https://color.adobe.com/</a:t>
            </a:r>
            <a:r>
              <a:rPr lang="pt-BR" sz="110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pt-BR"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https://coolors.co</a:t>
            </a:r>
            <a:r>
              <a:rPr lang="pt-BR" sz="1100" dirty="0">
                <a:effectLst/>
                <a:latin typeface="Calibri" panose="020F0502020204030204" pitchFamily="34" charset="0"/>
                <a:ea typeface="Calibri" panose="020F0502020204030204" pitchFamily="34" charset="0"/>
                <a:cs typeface="Times New Roman" panose="02020603050405020304" pitchFamily="18" charset="0"/>
              </a:rPr>
              <a:t> </a:t>
            </a:r>
          </a:p>
          <a:p>
            <a:pPr marL="139700" indent="0">
              <a:lnSpc>
                <a:spcPct val="107000"/>
              </a:lnSpc>
              <a:spcAft>
                <a:spcPts val="800"/>
              </a:spcAft>
              <a:buNone/>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nSpc>
                <a:spcPct val="107000"/>
              </a:lnSpc>
              <a:spcAft>
                <a:spcPts val="800"/>
              </a:spcAft>
              <a:buNone/>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nSpc>
                <a:spcPct val="107000"/>
              </a:lnSpc>
              <a:spcAft>
                <a:spcPts val="800"/>
              </a:spcAft>
              <a:buNone/>
            </a:pPr>
            <a:endParaRPr lang="pt-BR"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39700" indent="0" fontAlgn="base">
              <a:lnSpc>
                <a:spcPct val="107000"/>
              </a:lnSpc>
              <a:spcAft>
                <a:spcPts val="8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CONHEÇA SEU PÚBLICO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Antes de criar um identidade visual para seus slides, é interessante que você conheça o seu público e o ambiente em que os slides serão apresentados. Isso porque, você pode utilizar isso a seu favor. Digamos que, por exemplo, você vai fazer uma apresentação para jovens da Evangelização. Esta apresentação poderá ser mais lúdica, contando com imagens mais divertidas e interessantes, e até mesmo utilizando </a:t>
            </a:r>
            <a:r>
              <a:rPr lang="pt-BR" sz="1100" dirty="0" err="1">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GIFs</a:t>
            </a: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 e memes. Agora, se você vai apresentar para um público mais velho, você pode adotar um tom mais sóbrio para a apresentação.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nSpc>
                <a:spcPct val="107000"/>
              </a:lnSpc>
              <a:spcAft>
                <a:spcPts val="800"/>
              </a:spcAft>
              <a:buNone/>
            </a:pPr>
            <a:endParaRPr lang="pt-BR" sz="1100" dirty="0">
              <a:effectLst/>
              <a:latin typeface="Times New Roman" panose="02020603050405020304" pitchFamily="18" charset="0"/>
              <a:ea typeface="Times New Roman" panose="02020603050405020304" pitchFamily="18" charset="0"/>
            </a:endParaRPr>
          </a:p>
          <a:p>
            <a:pPr marL="139700" indent="0">
              <a:lnSpc>
                <a:spcPct val="107000"/>
              </a:lnSpc>
              <a:spcAft>
                <a:spcPts val="800"/>
              </a:spcAft>
              <a:buNone/>
            </a:pPr>
            <a:endParaRPr lang="pt-BR" sz="1100" dirty="0">
              <a:effectLst/>
              <a:latin typeface="Times New Roman" panose="02020603050405020304" pitchFamily="18" charset="0"/>
              <a:ea typeface="Times New Roman" panose="02020603050405020304" pitchFamily="18" charset="0"/>
            </a:endParaRPr>
          </a:p>
          <a:p>
            <a:pPr marL="139700" indent="0" fontAlgn="base">
              <a:lnSpc>
                <a:spcPct val="107000"/>
              </a:lnSpc>
              <a:spcAft>
                <a:spcPts val="8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UTILIZE IMAGENS A SEU FAVOR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Antes de mais nada, sempre utilize um banco de imagem para suas apresentações. Hoje em dia, existem milhares de bancos de imagens gratuitos, que disponibilizam imagens de boa qualidade para utilização.</a:t>
            </a:r>
          </a:p>
          <a:p>
            <a:pPr marL="139700" indent="0" fontAlgn="base">
              <a:lnSpc>
                <a:spcPct val="107000"/>
              </a:lnSpc>
              <a:spcAft>
                <a:spcPts val="2100"/>
              </a:spcAft>
              <a:buNone/>
            </a:pPr>
            <a:endPar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Não é legal apresentar uma imagem </a:t>
            </a:r>
            <a:r>
              <a:rPr lang="pt-BR" sz="1100" dirty="0" err="1">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pixelada</a:t>
            </a: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 em baixa qualidade, ou com marca d’água.</a:t>
            </a:r>
            <a:endParaRPr lang="pt-B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39700" indent="0" fontAlgn="base">
              <a:lnSpc>
                <a:spcPct val="107000"/>
              </a:lnSpc>
              <a:spcAft>
                <a:spcPts val="2100"/>
              </a:spcAft>
              <a:buNone/>
            </a:pPr>
            <a:endParaRPr lang="pt-B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Utilize o layout dos slides e as imagens ao seu favor. Procure destacar a ideia central do slide, através da imagem utilizada. Por exemplo, se você está falando sobre penalidades do futebol, uma imagem de um cartão vermelho pode ilustrar bem o conteúdo. </a:t>
            </a:r>
            <a:endParaRPr lang="pt-B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39700" indent="0" fontAlgn="base">
              <a:lnSpc>
                <a:spcPct val="107000"/>
              </a:lnSpc>
              <a:spcAft>
                <a:spcPts val="2100"/>
              </a:spcAft>
              <a:buNone/>
            </a:pPr>
            <a:endParaRPr lang="pt-B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Evite usar as imagens cortadas, ou no meio do slide. Uma dica é colocar a imagem ocupando todo o fundo da tela, e deixar o texto destacado em cima. </a:t>
            </a:r>
          </a:p>
          <a:p>
            <a:pPr marL="139700" indent="0" fontAlgn="base">
              <a:lnSpc>
                <a:spcPct val="107000"/>
              </a:lnSpc>
              <a:spcAft>
                <a:spcPts val="2100"/>
              </a:spcAft>
              <a:buNone/>
            </a:pPr>
            <a:endParaRPr lang="pt-BR" sz="1100" dirty="0">
              <a:solidFill>
                <a:srgbClr val="000000"/>
              </a:solidFill>
              <a:effectLst/>
              <a:latin typeface="Hind Madurai" panose="02000000000000000000" pitchFamily="2" charset="0"/>
              <a:ea typeface="Calibri" panose="020F0502020204030204" pitchFamily="34" charset="0"/>
              <a:cs typeface="Times New Roman" panose="02020603050405020304" pitchFamily="18" charset="0"/>
            </a:endParaRPr>
          </a:p>
          <a:p>
            <a:pPr marL="139700" indent="0" fontAlgn="base">
              <a:lnSpc>
                <a:spcPct val="107000"/>
              </a:lnSpc>
              <a:spcAft>
                <a:spcPts val="2100"/>
              </a:spcAft>
              <a:buNone/>
            </a:pPr>
            <a:endParaRPr lang="pt-BR" sz="1100" dirty="0">
              <a:solidFill>
                <a:srgbClr val="000000"/>
              </a:solidFill>
              <a:effectLst/>
              <a:latin typeface="Hind Madurai" panose="02000000000000000000" pitchFamily="2" charset="0"/>
              <a:ea typeface="Calibri" panose="020F0502020204030204" pitchFamily="34" charset="0"/>
              <a:cs typeface="Times New Roman" panose="02020603050405020304" pitchFamily="18" charset="0"/>
            </a:endParaRPr>
          </a:p>
          <a:p>
            <a:pPr marL="139700" indent="0" fontAlgn="base">
              <a:lnSpc>
                <a:spcPct val="107000"/>
              </a:lnSpc>
              <a:spcAft>
                <a:spcPts val="2100"/>
              </a:spcAft>
              <a:buNone/>
            </a:pPr>
            <a:r>
              <a:rPr lang="pt-BR" sz="1100" dirty="0">
                <a:solidFill>
                  <a:srgbClr val="000000"/>
                </a:solidFill>
                <a:effectLst/>
                <a:latin typeface="Hind Madurai" panose="02000000000000000000" pitchFamily="2" charset="0"/>
                <a:ea typeface="Calibri" panose="020F0502020204030204" pitchFamily="34" charset="0"/>
                <a:cs typeface="Times New Roman" panose="02020603050405020304" pitchFamily="18" charset="0"/>
              </a:rPr>
              <a:t>CUIDADO COM AS ANIMAÇÕES E TRANSIÇÕES</a:t>
            </a:r>
          </a:p>
          <a:p>
            <a:pPr fontAlgn="base">
              <a:lnSpc>
                <a:spcPct val="107000"/>
              </a:lnSpc>
              <a:spcAft>
                <a:spcPts val="2100"/>
              </a:spcAft>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Há algum tempo, era comum encontrar transições chamativas em cada novo slide e animações em todos os elementos. Existia ainda quem usasse efeitos sonoros durante a apresentação.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2100"/>
              </a:spcAft>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Hoje em dia, utilizar estes efeitos de modo desenfreado deixou de ser interessante. Sendo assim, busque não utilizar efeitos sonoros e utilize transições e animações sutis, que não tirem o foco de quem está assistindo. Além disso, é importante que os efeitos e transições “conversem” com todo o resto da apresentação, ou seja, que esteja dentro do conceito utilizado nos slides.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fontAlgn="base">
              <a:lnSpc>
                <a:spcPct val="107000"/>
              </a:lnSpc>
              <a:spcAft>
                <a:spcPts val="2100"/>
              </a:spcAft>
              <a:buNone/>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nSpc>
                <a:spcPct val="107000"/>
              </a:lnSpc>
              <a:spcAft>
                <a:spcPts val="800"/>
              </a:spcAft>
              <a:buNone/>
            </a:pPr>
            <a:endParaRPr lang="pt-BR" sz="1100" dirty="0">
              <a:effectLst/>
              <a:latin typeface="Times New Roman" panose="02020603050405020304" pitchFamily="18" charset="0"/>
              <a:ea typeface="Times New Roman" panose="02020603050405020304" pitchFamily="18" charset="0"/>
            </a:endParaRPr>
          </a:p>
          <a:p>
            <a:pPr marL="139700" indent="0">
              <a:lnSpc>
                <a:spcPct val="107000"/>
              </a:lnSpc>
              <a:spcAft>
                <a:spcPts val="800"/>
              </a:spcAft>
              <a:buNone/>
            </a:pPr>
            <a:r>
              <a:rPr lang="pt-BR" sz="1100" dirty="0">
                <a:effectLst/>
                <a:latin typeface="Times New Roman" panose="02020603050405020304" pitchFamily="18" charset="0"/>
                <a:ea typeface="Times New Roman" panose="02020603050405020304" pitchFamily="18" charset="0"/>
              </a:rPr>
              <a:t>PREPARE-SE PARA IMPREVISTOS</a:t>
            </a:r>
          </a:p>
          <a:p>
            <a:pPr fontAlgn="base">
              <a:lnSpc>
                <a:spcPct val="107000"/>
              </a:lnSpc>
              <a:spcAft>
                <a:spcPts val="2100"/>
              </a:spcAft>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Provavelmente você já presenciou uma apresentação ou palestra onde o apresentador tentou iniciar um vídeo, mas o som estava desligado. Às vezes, basta aumentar o volume e tudo está resolvido. Mas, em outros casos, o local pode não ter capacidade para reproduzir a mídia, ou é necessário chamar um terceiro para auxiliar.</a:t>
            </a:r>
            <a:b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b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Uma situação dessa acaba completamente com o fluxo da apresentação, dispersando as pessoas que estão assistindo e gastando o seu tempo de fala. Sendo assim, é ideal que todos os equipamentos sejam testados previamente e também é sempre bom ter um “plano B”, para o caso de não ser possível reproduzir o áudio ou vídeo.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2100"/>
              </a:spcAft>
            </a:pPr>
            <a:r>
              <a:rPr lang="pt-BR" sz="1100" dirty="0">
                <a:solidFill>
                  <a:srgbClr val="000000"/>
                </a:solidFill>
                <a:effectLst/>
                <a:latin typeface="Hind Madurai" panose="02000000000000000000" pitchFamily="2" charset="0"/>
                <a:ea typeface="Times New Roman" panose="02020603050405020304" pitchFamily="18" charset="0"/>
                <a:cs typeface="Times New Roman" panose="02020603050405020304" pitchFamily="18" charset="0"/>
              </a:rPr>
              <a:t>Outra dica importante sobre este tipo de mídia é: não utilize o auto play. Utilizar a configuração “iniciar ao clique” tende ser mais segura, pois o apresentador pode controlar o momento em que deseja iniciar o vídeo, e não corre o risco de tentar dar o play, e passar sem querer para o próximo slide.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nSpc>
                <a:spcPct val="107000"/>
              </a:lnSpc>
              <a:spcAft>
                <a:spcPts val="800"/>
              </a:spcAft>
              <a:buNone/>
            </a:pPr>
            <a:endParaRPr lang="pt-BR" sz="11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907265" y="-6002"/>
            <a:ext cx="5329471" cy="1572280"/>
            <a:chOff x="1045264" y="-6007"/>
            <a:chExt cx="7118300" cy="2100014"/>
          </a:xfrm>
        </p:grpSpPr>
        <p:sp>
          <p:nvSpPr>
            <p:cNvPr id="11" name="Google Shape;11;p2"/>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 name="Google Shape;12;p2"/>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 name="Google Shape;13;p2"/>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999" y="2430147"/>
            <a:ext cx="1642550" cy="1505293"/>
            <a:chOff x="-7997" y="3247832"/>
            <a:chExt cx="2193869" cy="2010543"/>
          </a:xfrm>
        </p:grpSpPr>
        <p:sp>
          <p:nvSpPr>
            <p:cNvPr id="15" name="Google Shape;15;p2"/>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 name="Google Shape;16;p2"/>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 name="Google Shape;17;p2"/>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 name="Google Shape;18;p2"/>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 name="Google Shape;19;p2"/>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 name="Google Shape;20;p2"/>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 name="Google Shape;21;p2"/>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 name="Google Shape;22;p2"/>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 name="Google Shape;23;p2"/>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 name="Google Shape;24;p2"/>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 name="Google Shape;25;p2"/>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 name="Google Shape;26;p2"/>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 name="Google Shape;27;p2"/>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 name="Google Shape;28;p2"/>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 name="Google Shape;29;p2"/>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 name="Google Shape;30;p2"/>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 name="Google Shape;31;p2"/>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 name="Google Shape;32;p2"/>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2"/>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2"/>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420990" y="2153894"/>
            <a:ext cx="515755" cy="910864"/>
            <a:chOff x="8443004" y="2878855"/>
            <a:chExt cx="688868" cy="1216595"/>
          </a:xfrm>
        </p:grpSpPr>
        <p:sp>
          <p:nvSpPr>
            <p:cNvPr id="36" name="Google Shape;36;p2"/>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2"/>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2"/>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2"/>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2"/>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2"/>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7117967" y="3590460"/>
            <a:ext cx="2026022" cy="1547117"/>
            <a:chOff x="6445945" y="4797602"/>
            <a:chExt cx="2706053" cy="2066404"/>
          </a:xfrm>
        </p:grpSpPr>
        <p:sp>
          <p:nvSpPr>
            <p:cNvPr id="43" name="Google Shape;43;p2"/>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2"/>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2"/>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2"/>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2"/>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2"/>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2"/>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2"/>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2"/>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2"/>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2"/>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2"/>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2"/>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226381" y="790954"/>
            <a:ext cx="1165385" cy="815431"/>
            <a:chOff x="305052" y="1261999"/>
            <a:chExt cx="1556545" cy="1089130"/>
          </a:xfrm>
        </p:grpSpPr>
        <p:sp>
          <p:nvSpPr>
            <p:cNvPr id="57" name="Google Shape;57;p2"/>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2"/>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2"/>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2"/>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2"/>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2"/>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2"/>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2"/>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2"/>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2"/>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2"/>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2"/>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2"/>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2"/>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2"/>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2"/>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2"/>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a:off x="2444861" y="3871736"/>
            <a:ext cx="2459622" cy="1079998"/>
            <a:chOff x="1573057" y="5173288"/>
            <a:chExt cx="3285190" cy="1442497"/>
          </a:xfrm>
        </p:grpSpPr>
        <p:sp>
          <p:nvSpPr>
            <p:cNvPr id="75" name="Google Shape;75;p2"/>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2"/>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2"/>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2"/>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2"/>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2"/>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2"/>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2"/>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2"/>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2"/>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2"/>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2"/>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2"/>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2"/>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2"/>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2"/>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2"/>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2"/>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2"/>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2"/>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2"/>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2"/>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2"/>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2"/>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2"/>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2"/>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2"/>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2"/>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2"/>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2"/>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2"/>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2"/>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2"/>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2"/>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2"/>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2"/>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2"/>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2"/>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2"/>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2"/>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2"/>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2"/>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2"/>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2"/>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2"/>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2"/>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2"/>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2"/>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2"/>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2"/>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2"/>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2"/>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2"/>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2"/>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2"/>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2"/>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2"/>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2"/>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2"/>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2"/>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2"/>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2"/>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2"/>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2"/>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2"/>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2"/>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2"/>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2"/>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2"/>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2"/>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2"/>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2"/>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2"/>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2"/>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2"/>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2"/>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2"/>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2"/>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2"/>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2"/>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2"/>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2"/>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2"/>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2"/>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2"/>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2"/>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2"/>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2"/>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2"/>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2"/>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2"/>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2"/>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2"/>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2"/>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2"/>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2"/>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2"/>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2"/>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2"/>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2"/>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2"/>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2"/>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2"/>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2"/>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2"/>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2"/>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2"/>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2"/>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2"/>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2"/>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2"/>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2"/>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2"/>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2"/>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2"/>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2"/>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2"/>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2"/>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2"/>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2"/>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2"/>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2"/>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2"/>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2"/>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2"/>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2"/>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2"/>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2"/>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2"/>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2"/>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2"/>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2"/>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2"/>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2"/>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11" name="Google Shape;211;p2"/>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800"/>
              <a:buNone/>
              <a:defRPr sz="6800" b="0">
                <a:solidFill>
                  <a:schemeClr val="lt1"/>
                </a:solidFill>
              </a:defRPr>
            </a:lvl1pPr>
            <a:lvl2pPr lvl="1" algn="ctr">
              <a:spcBef>
                <a:spcPts val="0"/>
              </a:spcBef>
              <a:spcAft>
                <a:spcPts val="0"/>
              </a:spcAft>
              <a:buClr>
                <a:schemeClr val="lt1"/>
              </a:buClr>
              <a:buSzPts val="6800"/>
              <a:buNone/>
              <a:defRPr sz="6800" b="0">
                <a:solidFill>
                  <a:schemeClr val="lt1"/>
                </a:solidFill>
              </a:defRPr>
            </a:lvl2pPr>
            <a:lvl3pPr lvl="2" algn="ctr">
              <a:spcBef>
                <a:spcPts val="0"/>
              </a:spcBef>
              <a:spcAft>
                <a:spcPts val="0"/>
              </a:spcAft>
              <a:buClr>
                <a:schemeClr val="lt1"/>
              </a:buClr>
              <a:buSzPts val="6800"/>
              <a:buNone/>
              <a:defRPr sz="6800" b="0">
                <a:solidFill>
                  <a:schemeClr val="lt1"/>
                </a:solidFill>
              </a:defRPr>
            </a:lvl3pPr>
            <a:lvl4pPr lvl="3" algn="ctr">
              <a:spcBef>
                <a:spcPts val="0"/>
              </a:spcBef>
              <a:spcAft>
                <a:spcPts val="0"/>
              </a:spcAft>
              <a:buClr>
                <a:schemeClr val="lt1"/>
              </a:buClr>
              <a:buSzPts val="6800"/>
              <a:buNone/>
              <a:defRPr sz="6800" b="0">
                <a:solidFill>
                  <a:schemeClr val="lt1"/>
                </a:solidFill>
              </a:defRPr>
            </a:lvl4pPr>
            <a:lvl5pPr lvl="4" algn="ctr">
              <a:spcBef>
                <a:spcPts val="0"/>
              </a:spcBef>
              <a:spcAft>
                <a:spcPts val="0"/>
              </a:spcAft>
              <a:buClr>
                <a:schemeClr val="lt1"/>
              </a:buClr>
              <a:buSzPts val="6800"/>
              <a:buNone/>
              <a:defRPr sz="6800" b="0">
                <a:solidFill>
                  <a:schemeClr val="lt1"/>
                </a:solidFill>
              </a:defRPr>
            </a:lvl5pPr>
            <a:lvl6pPr lvl="5" algn="ctr">
              <a:spcBef>
                <a:spcPts val="0"/>
              </a:spcBef>
              <a:spcAft>
                <a:spcPts val="0"/>
              </a:spcAft>
              <a:buClr>
                <a:schemeClr val="lt1"/>
              </a:buClr>
              <a:buSzPts val="6800"/>
              <a:buNone/>
              <a:defRPr sz="6800" b="0">
                <a:solidFill>
                  <a:schemeClr val="lt1"/>
                </a:solidFill>
              </a:defRPr>
            </a:lvl6pPr>
            <a:lvl7pPr lvl="6" algn="ctr">
              <a:spcBef>
                <a:spcPts val="0"/>
              </a:spcBef>
              <a:spcAft>
                <a:spcPts val="0"/>
              </a:spcAft>
              <a:buClr>
                <a:schemeClr val="lt1"/>
              </a:buClr>
              <a:buSzPts val="6800"/>
              <a:buNone/>
              <a:defRPr sz="6800" b="0">
                <a:solidFill>
                  <a:schemeClr val="lt1"/>
                </a:solidFill>
              </a:defRPr>
            </a:lvl7pPr>
            <a:lvl8pPr lvl="7" algn="ctr">
              <a:spcBef>
                <a:spcPts val="0"/>
              </a:spcBef>
              <a:spcAft>
                <a:spcPts val="0"/>
              </a:spcAft>
              <a:buClr>
                <a:schemeClr val="lt1"/>
              </a:buClr>
              <a:buSzPts val="6800"/>
              <a:buNone/>
              <a:defRPr sz="6800" b="0">
                <a:solidFill>
                  <a:schemeClr val="lt1"/>
                </a:solidFill>
              </a:defRPr>
            </a:lvl8pPr>
            <a:lvl9pPr lvl="8" algn="ctr">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5"/>
        </a:solidFill>
        <a:effectLst/>
      </p:bgPr>
    </p:bg>
    <p:spTree>
      <p:nvGrpSpPr>
        <p:cNvPr id="1" name="Shape 212"/>
        <p:cNvGrpSpPr/>
        <p:nvPr/>
      </p:nvGrpSpPr>
      <p:grpSpPr>
        <a:xfrm>
          <a:off x="0" y="0"/>
          <a:ext cx="0" cy="0"/>
          <a:chOff x="0" y="0"/>
          <a:chExt cx="0" cy="0"/>
        </a:xfrm>
      </p:grpSpPr>
      <p:sp>
        <p:nvSpPr>
          <p:cNvPr id="213" name="Google Shape;213;p3"/>
          <p:cNvSpPr/>
          <p:nvPr/>
        </p:nvSpPr>
        <p:spPr>
          <a:xfrm>
            <a:off x="-41" y="3467769"/>
            <a:ext cx="1054449" cy="1673686"/>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214" name="Google Shape;214;p3"/>
          <p:cNvGrpSpPr/>
          <p:nvPr/>
        </p:nvGrpSpPr>
        <p:grpSpPr>
          <a:xfrm>
            <a:off x="6696046" y="-1"/>
            <a:ext cx="1938143" cy="1277000"/>
            <a:chOff x="4793246" y="-1"/>
            <a:chExt cx="1938143" cy="1277000"/>
          </a:xfrm>
        </p:grpSpPr>
        <p:sp>
          <p:nvSpPr>
            <p:cNvPr id="215" name="Google Shape;215;p3"/>
            <p:cNvSpPr/>
            <p:nvPr/>
          </p:nvSpPr>
          <p:spPr>
            <a:xfrm>
              <a:off x="4793246" y="-1"/>
              <a:ext cx="1938143" cy="1277000"/>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3"/>
            <p:cNvSpPr/>
            <p:nvPr/>
          </p:nvSpPr>
          <p:spPr>
            <a:xfrm>
              <a:off x="6045142" y="860231"/>
              <a:ext cx="107175" cy="100464"/>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3"/>
            <p:cNvSpPr/>
            <p:nvPr/>
          </p:nvSpPr>
          <p:spPr>
            <a:xfrm>
              <a:off x="6071936" y="890355"/>
              <a:ext cx="51947" cy="4021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3"/>
            <p:cNvSpPr/>
            <p:nvPr/>
          </p:nvSpPr>
          <p:spPr>
            <a:xfrm>
              <a:off x="4974041" y="-1"/>
              <a:ext cx="1611747" cy="1119668"/>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7378198" y="3737197"/>
            <a:ext cx="1034366" cy="1228533"/>
            <a:chOff x="5482823" y="3737197"/>
            <a:chExt cx="1034366" cy="1228533"/>
          </a:xfrm>
        </p:grpSpPr>
        <p:sp>
          <p:nvSpPr>
            <p:cNvPr id="220" name="Google Shape;220;p3"/>
            <p:cNvSpPr/>
            <p:nvPr/>
          </p:nvSpPr>
          <p:spPr>
            <a:xfrm>
              <a:off x="5996626" y="3790784"/>
              <a:ext cx="222651" cy="138939"/>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3"/>
            <p:cNvSpPr/>
            <p:nvPr/>
          </p:nvSpPr>
          <p:spPr>
            <a:xfrm>
              <a:off x="5482823" y="3737197"/>
              <a:ext cx="1034366" cy="1228533"/>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3"/>
            <p:cNvSpPr/>
            <p:nvPr/>
          </p:nvSpPr>
          <p:spPr>
            <a:xfrm>
              <a:off x="6189103" y="4557312"/>
              <a:ext cx="148981" cy="220961"/>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3"/>
            <p:cNvSpPr/>
            <p:nvPr/>
          </p:nvSpPr>
          <p:spPr>
            <a:xfrm>
              <a:off x="5571506" y="3882797"/>
              <a:ext cx="659453" cy="175824"/>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3"/>
            <p:cNvSpPr/>
            <p:nvPr/>
          </p:nvSpPr>
          <p:spPr>
            <a:xfrm>
              <a:off x="6379890" y="4691181"/>
              <a:ext cx="31814" cy="16802"/>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3"/>
            <p:cNvSpPr/>
            <p:nvPr/>
          </p:nvSpPr>
          <p:spPr>
            <a:xfrm>
              <a:off x="6378199" y="4674429"/>
              <a:ext cx="23463" cy="15112"/>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3"/>
            <p:cNvSpPr/>
            <p:nvPr/>
          </p:nvSpPr>
          <p:spPr>
            <a:xfrm>
              <a:off x="6327992" y="4632623"/>
              <a:ext cx="120547" cy="10881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3"/>
            <p:cNvSpPr/>
            <p:nvPr/>
          </p:nvSpPr>
          <p:spPr>
            <a:xfrm>
              <a:off x="6229268" y="3896219"/>
              <a:ext cx="71980" cy="234333"/>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3"/>
            <p:cNvSpPr/>
            <p:nvPr/>
          </p:nvSpPr>
          <p:spPr>
            <a:xfrm>
              <a:off x="5559774" y="3927984"/>
              <a:ext cx="333107" cy="88782"/>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3"/>
            <p:cNvSpPr/>
            <p:nvPr/>
          </p:nvSpPr>
          <p:spPr>
            <a:xfrm>
              <a:off x="5650197" y="3956468"/>
              <a:ext cx="562369" cy="262817"/>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3"/>
            <p:cNvSpPr/>
            <p:nvPr/>
          </p:nvSpPr>
          <p:spPr>
            <a:xfrm>
              <a:off x="5568175" y="4056882"/>
              <a:ext cx="61939" cy="241044"/>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3"/>
            <p:cNvSpPr/>
            <p:nvPr/>
          </p:nvSpPr>
          <p:spPr>
            <a:xfrm>
              <a:off x="5625093" y="4127172"/>
              <a:ext cx="664474" cy="175775"/>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3"/>
            <p:cNvSpPr/>
            <p:nvPr/>
          </p:nvSpPr>
          <p:spPr>
            <a:xfrm>
              <a:off x="5804148" y="4471960"/>
              <a:ext cx="30174" cy="48567"/>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3"/>
            <p:cNvSpPr/>
            <p:nvPr/>
          </p:nvSpPr>
          <p:spPr>
            <a:xfrm>
              <a:off x="6302889" y="4356434"/>
              <a:ext cx="15112" cy="11781"/>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3"/>
            <p:cNvSpPr/>
            <p:nvPr/>
          </p:nvSpPr>
          <p:spPr>
            <a:xfrm>
              <a:off x="6329683" y="4455208"/>
              <a:ext cx="30174" cy="55278"/>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3"/>
            <p:cNvSpPr/>
            <p:nvPr/>
          </p:nvSpPr>
          <p:spPr>
            <a:xfrm>
              <a:off x="6287827" y="4418373"/>
              <a:ext cx="117216" cy="113886"/>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3"/>
            <p:cNvSpPr/>
            <p:nvPr/>
          </p:nvSpPr>
          <p:spPr>
            <a:xfrm>
              <a:off x="6130495" y="4349773"/>
              <a:ext cx="125567" cy="10881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3"/>
            <p:cNvSpPr/>
            <p:nvPr/>
          </p:nvSpPr>
          <p:spPr>
            <a:xfrm>
              <a:off x="6013328" y="4376517"/>
              <a:ext cx="125617" cy="115576"/>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3"/>
            <p:cNvSpPr/>
            <p:nvPr/>
          </p:nvSpPr>
          <p:spPr>
            <a:xfrm>
              <a:off x="6311240" y="4351414"/>
              <a:ext cx="25153" cy="61988"/>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3"/>
            <p:cNvSpPr/>
            <p:nvPr/>
          </p:nvSpPr>
          <p:spPr>
            <a:xfrm>
              <a:off x="6080287" y="4512126"/>
              <a:ext cx="31864" cy="55278"/>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3"/>
            <p:cNvSpPr/>
            <p:nvPr/>
          </p:nvSpPr>
          <p:spPr>
            <a:xfrm>
              <a:off x="6035101" y="4478621"/>
              <a:ext cx="125567" cy="11050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3"/>
            <p:cNvSpPr/>
            <p:nvPr/>
          </p:nvSpPr>
          <p:spPr>
            <a:xfrm>
              <a:off x="6341364" y="4378207"/>
              <a:ext cx="11781" cy="13422"/>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3"/>
            <p:cNvSpPr/>
            <p:nvPr/>
          </p:nvSpPr>
          <p:spPr>
            <a:xfrm>
              <a:off x="6205805" y="4490353"/>
              <a:ext cx="28534" cy="16802"/>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3"/>
            <p:cNvSpPr/>
            <p:nvPr/>
          </p:nvSpPr>
          <p:spPr>
            <a:xfrm>
              <a:off x="6304579" y="4530519"/>
              <a:ext cx="120547" cy="10881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3"/>
            <p:cNvSpPr/>
            <p:nvPr/>
          </p:nvSpPr>
          <p:spPr>
            <a:xfrm>
              <a:off x="5787396" y="4540560"/>
              <a:ext cx="128948" cy="107175"/>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3"/>
            <p:cNvSpPr/>
            <p:nvPr/>
          </p:nvSpPr>
          <p:spPr>
            <a:xfrm>
              <a:off x="5772334" y="4428414"/>
              <a:ext cx="115526" cy="115526"/>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3"/>
            <p:cNvSpPr/>
            <p:nvPr/>
          </p:nvSpPr>
          <p:spPr>
            <a:xfrm>
              <a:off x="5867727" y="4679450"/>
              <a:ext cx="23513" cy="48616"/>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3"/>
            <p:cNvSpPr/>
            <p:nvPr/>
          </p:nvSpPr>
          <p:spPr>
            <a:xfrm>
              <a:off x="5819211" y="4644305"/>
              <a:ext cx="123877" cy="115526"/>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3"/>
            <p:cNvSpPr/>
            <p:nvPr/>
          </p:nvSpPr>
          <p:spPr>
            <a:xfrm>
              <a:off x="6252682" y="4322979"/>
              <a:ext cx="128898" cy="115526"/>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3"/>
            <p:cNvSpPr/>
            <p:nvPr/>
          </p:nvSpPr>
          <p:spPr>
            <a:xfrm>
              <a:off x="6063585" y="4589077"/>
              <a:ext cx="112146" cy="11219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3"/>
            <p:cNvSpPr/>
            <p:nvPr/>
          </p:nvSpPr>
          <p:spPr>
            <a:xfrm>
              <a:off x="5837603" y="4572375"/>
              <a:ext cx="33554" cy="46877"/>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3"/>
            <p:cNvSpPr/>
            <p:nvPr/>
          </p:nvSpPr>
          <p:spPr>
            <a:xfrm>
              <a:off x="5916294" y="4512126"/>
              <a:ext cx="118857" cy="10712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3"/>
            <p:cNvSpPr/>
            <p:nvPr/>
          </p:nvSpPr>
          <p:spPr>
            <a:xfrm>
              <a:off x="5932997" y="4433435"/>
              <a:ext cx="30174" cy="58658"/>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3"/>
            <p:cNvSpPr/>
            <p:nvPr/>
          </p:nvSpPr>
          <p:spPr>
            <a:xfrm>
              <a:off x="6244330" y="4645995"/>
              <a:ext cx="55278" cy="45236"/>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3"/>
            <p:cNvSpPr/>
            <p:nvPr/>
          </p:nvSpPr>
          <p:spPr>
            <a:xfrm>
              <a:off x="5896211" y="4405001"/>
              <a:ext cx="110505" cy="11050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3"/>
            <p:cNvSpPr/>
            <p:nvPr/>
          </p:nvSpPr>
          <p:spPr>
            <a:xfrm>
              <a:off x="6105391" y="4620892"/>
              <a:ext cx="30174" cy="48567"/>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3"/>
            <p:cNvSpPr/>
            <p:nvPr/>
          </p:nvSpPr>
          <p:spPr>
            <a:xfrm>
              <a:off x="5961481" y="4545581"/>
              <a:ext cx="28484" cy="43546"/>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3"/>
            <p:cNvSpPr/>
            <p:nvPr/>
          </p:nvSpPr>
          <p:spPr>
            <a:xfrm>
              <a:off x="5712085" y="4771513"/>
              <a:ext cx="132278" cy="118906"/>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3"/>
            <p:cNvSpPr/>
            <p:nvPr/>
          </p:nvSpPr>
          <p:spPr>
            <a:xfrm>
              <a:off x="5979873" y="4640974"/>
              <a:ext cx="48567" cy="43546"/>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3"/>
            <p:cNvSpPr/>
            <p:nvPr/>
          </p:nvSpPr>
          <p:spPr>
            <a:xfrm>
              <a:off x="5829252" y="4748099"/>
              <a:ext cx="132278" cy="105485"/>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3"/>
            <p:cNvSpPr/>
            <p:nvPr/>
          </p:nvSpPr>
          <p:spPr>
            <a:xfrm>
              <a:off x="5676941" y="4572375"/>
              <a:ext cx="115526" cy="97084"/>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3"/>
            <p:cNvSpPr/>
            <p:nvPr/>
          </p:nvSpPr>
          <p:spPr>
            <a:xfrm>
              <a:off x="5760652" y="4811678"/>
              <a:ext cx="38525" cy="48616"/>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3"/>
            <p:cNvSpPr/>
            <p:nvPr/>
          </p:nvSpPr>
          <p:spPr>
            <a:xfrm>
              <a:off x="5690362" y="4667768"/>
              <a:ext cx="123877" cy="113836"/>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3"/>
            <p:cNvSpPr/>
            <p:nvPr/>
          </p:nvSpPr>
          <p:spPr>
            <a:xfrm>
              <a:off x="5891191" y="4783244"/>
              <a:ext cx="28484" cy="46926"/>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3"/>
            <p:cNvSpPr/>
            <p:nvPr/>
          </p:nvSpPr>
          <p:spPr>
            <a:xfrm>
              <a:off x="6142226" y="4756451"/>
              <a:ext cx="11781" cy="10091"/>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3"/>
            <p:cNvSpPr/>
            <p:nvPr/>
          </p:nvSpPr>
          <p:spPr>
            <a:xfrm>
              <a:off x="6083668" y="4687851"/>
              <a:ext cx="117166" cy="10712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3"/>
            <p:cNvSpPr/>
            <p:nvPr/>
          </p:nvSpPr>
          <p:spPr>
            <a:xfrm>
              <a:off x="5966501" y="4714595"/>
              <a:ext cx="127258" cy="110555"/>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3"/>
            <p:cNvSpPr/>
            <p:nvPr/>
          </p:nvSpPr>
          <p:spPr>
            <a:xfrm>
              <a:off x="5948059" y="4619201"/>
              <a:ext cx="112195" cy="11050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3"/>
            <p:cNvSpPr/>
            <p:nvPr/>
          </p:nvSpPr>
          <p:spPr>
            <a:xfrm>
              <a:off x="6003287" y="4741389"/>
              <a:ext cx="51947" cy="58608"/>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3"/>
            <p:cNvSpPr/>
            <p:nvPr/>
          </p:nvSpPr>
          <p:spPr>
            <a:xfrm>
              <a:off x="6235929" y="4237627"/>
              <a:ext cx="125567" cy="83712"/>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3"/>
            <p:cNvSpPr/>
            <p:nvPr/>
          </p:nvSpPr>
          <p:spPr>
            <a:xfrm>
              <a:off x="6162309" y="4450187"/>
              <a:ext cx="122237" cy="115526"/>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3792" y="4267752"/>
              <a:ext cx="120547" cy="78691"/>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3"/>
            <p:cNvSpPr/>
            <p:nvPr/>
          </p:nvSpPr>
          <p:spPr>
            <a:xfrm>
              <a:off x="5658548" y="4369856"/>
              <a:ext cx="174084" cy="87092"/>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3"/>
            <p:cNvSpPr/>
            <p:nvPr/>
          </p:nvSpPr>
          <p:spPr>
            <a:xfrm>
              <a:off x="5986584" y="4289525"/>
              <a:ext cx="135609" cy="100464"/>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3"/>
            <p:cNvSpPr/>
            <p:nvPr/>
          </p:nvSpPr>
          <p:spPr>
            <a:xfrm>
              <a:off x="5645176" y="4466940"/>
              <a:ext cx="120547" cy="103794"/>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3"/>
            <p:cNvSpPr/>
            <p:nvPr/>
          </p:nvSpPr>
          <p:spPr>
            <a:xfrm>
              <a:off x="5866087" y="4324670"/>
              <a:ext cx="122187" cy="93753"/>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76" name="Google Shape;276;p3"/>
          <p:cNvGrpSpPr/>
          <p:nvPr/>
        </p:nvGrpSpPr>
        <p:grpSpPr>
          <a:xfrm>
            <a:off x="8181406" y="1685317"/>
            <a:ext cx="962386" cy="1290422"/>
            <a:chOff x="5892831" y="1685317"/>
            <a:chExt cx="962386" cy="1290422"/>
          </a:xfrm>
        </p:grpSpPr>
        <p:sp>
          <p:nvSpPr>
            <p:cNvPr id="277" name="Google Shape;277;p3"/>
            <p:cNvSpPr/>
            <p:nvPr/>
          </p:nvSpPr>
          <p:spPr>
            <a:xfrm>
              <a:off x="6453510" y="2518805"/>
              <a:ext cx="227672" cy="334797"/>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3"/>
            <p:cNvSpPr/>
            <p:nvPr/>
          </p:nvSpPr>
          <p:spPr>
            <a:xfrm>
              <a:off x="6123833" y="2363163"/>
              <a:ext cx="138939" cy="435161"/>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3"/>
            <p:cNvSpPr/>
            <p:nvPr/>
          </p:nvSpPr>
          <p:spPr>
            <a:xfrm>
              <a:off x="6354786" y="2451845"/>
              <a:ext cx="313024" cy="39504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2831" y="1685317"/>
              <a:ext cx="962386" cy="1166594"/>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3"/>
            <p:cNvSpPr/>
            <p:nvPr/>
          </p:nvSpPr>
          <p:spPr>
            <a:xfrm>
              <a:off x="5968142" y="2078623"/>
              <a:ext cx="50" cy="50"/>
            </a:xfrm>
            <a:custGeom>
              <a:avLst/>
              <a:gdLst/>
              <a:ahLst/>
              <a:cxnLst/>
              <a:rect l="l" t="t" r="r" b="b"/>
              <a:pathLst>
                <a:path w="1" h="1" extrusionOk="0">
                  <a:moveTo>
                    <a:pt x="1" y="1"/>
                  </a:moveTo>
                  <a:lnTo>
                    <a:pt x="1" y="1"/>
                  </a:lnTo>
                  <a:lnTo>
                    <a:pt x="1" y="1"/>
                  </a:lnTo>
                  <a:lnTo>
                    <a:pt x="1" y="1"/>
                  </a:lnTo>
                  <a:lnTo>
                    <a:pt x="1" y="1"/>
                  </a:lnTo>
                  <a:lnTo>
                    <a:pt x="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3"/>
            <p:cNvSpPr/>
            <p:nvPr/>
          </p:nvSpPr>
          <p:spPr>
            <a:xfrm>
              <a:off x="6460221" y="2456866"/>
              <a:ext cx="394996" cy="518873"/>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3" name="Google Shape;283;p3"/>
          <p:cNvGrpSpPr/>
          <p:nvPr/>
        </p:nvGrpSpPr>
        <p:grpSpPr>
          <a:xfrm>
            <a:off x="155601" y="102054"/>
            <a:ext cx="1395857" cy="1191698"/>
            <a:chOff x="155601" y="102054"/>
            <a:chExt cx="1395857" cy="1191698"/>
          </a:xfrm>
        </p:grpSpPr>
        <p:sp>
          <p:nvSpPr>
            <p:cNvPr id="284" name="Google Shape;284;p3"/>
            <p:cNvSpPr/>
            <p:nvPr/>
          </p:nvSpPr>
          <p:spPr>
            <a:xfrm>
              <a:off x="155601" y="768168"/>
              <a:ext cx="1151532" cy="525584"/>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3"/>
            <p:cNvSpPr/>
            <p:nvPr/>
          </p:nvSpPr>
          <p:spPr>
            <a:xfrm>
              <a:off x="528824" y="133868"/>
              <a:ext cx="425170" cy="400066"/>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3"/>
            <p:cNvSpPr/>
            <p:nvPr/>
          </p:nvSpPr>
          <p:spPr>
            <a:xfrm>
              <a:off x="498700" y="102054"/>
              <a:ext cx="1052758" cy="9942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41" y="2235955"/>
            <a:ext cx="855310" cy="1044407"/>
            <a:chOff x="-41" y="2235955"/>
            <a:chExt cx="855310" cy="1044407"/>
          </a:xfrm>
        </p:grpSpPr>
        <p:sp>
          <p:nvSpPr>
            <p:cNvPr id="288" name="Google Shape;288;p3"/>
            <p:cNvSpPr/>
            <p:nvPr/>
          </p:nvSpPr>
          <p:spPr>
            <a:xfrm>
              <a:off x="23422" y="2476949"/>
              <a:ext cx="569080" cy="579122"/>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9" name="Google Shape;289;p3"/>
            <p:cNvSpPr/>
            <p:nvPr/>
          </p:nvSpPr>
          <p:spPr>
            <a:xfrm>
              <a:off x="-41" y="2235955"/>
              <a:ext cx="855310" cy="1044407"/>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0" name="Google Shape;290;p3"/>
            <p:cNvSpPr/>
            <p:nvPr/>
          </p:nvSpPr>
          <p:spPr>
            <a:xfrm>
              <a:off x="-41" y="2426742"/>
              <a:ext cx="805103" cy="684556"/>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91" name="Google Shape;291;p3"/>
          <p:cNvGrpSpPr/>
          <p:nvPr/>
        </p:nvGrpSpPr>
        <p:grpSpPr>
          <a:xfrm>
            <a:off x="4899221" y="56867"/>
            <a:ext cx="1032676" cy="866992"/>
            <a:chOff x="3554771" y="56867"/>
            <a:chExt cx="1032676" cy="866992"/>
          </a:xfrm>
        </p:grpSpPr>
        <p:sp>
          <p:nvSpPr>
            <p:cNvPr id="292" name="Google Shape;292;p3"/>
            <p:cNvSpPr/>
            <p:nvPr/>
          </p:nvSpPr>
          <p:spPr>
            <a:xfrm>
              <a:off x="4348093" y="788251"/>
              <a:ext cx="13422" cy="28534"/>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3" name="Google Shape;293;p3"/>
            <p:cNvSpPr/>
            <p:nvPr/>
          </p:nvSpPr>
          <p:spPr>
            <a:xfrm>
              <a:off x="4331341" y="830106"/>
              <a:ext cx="16802" cy="33505"/>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4" name="Google Shape;294;p3"/>
            <p:cNvSpPr/>
            <p:nvPr/>
          </p:nvSpPr>
          <p:spPr>
            <a:xfrm>
              <a:off x="4363155" y="741374"/>
              <a:ext cx="15112" cy="26843"/>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5" name="Google Shape;295;p3"/>
            <p:cNvSpPr/>
            <p:nvPr/>
          </p:nvSpPr>
          <p:spPr>
            <a:xfrm>
              <a:off x="4376527" y="699568"/>
              <a:ext cx="16802" cy="26794"/>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6" name="Google Shape;296;p3"/>
            <p:cNvSpPr/>
            <p:nvPr/>
          </p:nvSpPr>
          <p:spPr>
            <a:xfrm>
              <a:off x="4394920" y="662733"/>
              <a:ext cx="15112" cy="23463"/>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7" name="Google Shape;297;p3"/>
            <p:cNvSpPr/>
            <p:nvPr/>
          </p:nvSpPr>
          <p:spPr>
            <a:xfrm>
              <a:off x="3626751" y="592443"/>
              <a:ext cx="11781" cy="28484"/>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8" name="Google Shape;298;p3"/>
            <p:cNvSpPr/>
            <p:nvPr/>
          </p:nvSpPr>
          <p:spPr>
            <a:xfrm>
              <a:off x="3645144" y="537215"/>
              <a:ext cx="16802" cy="33505"/>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9" name="Google Shape;299;p3"/>
            <p:cNvSpPr/>
            <p:nvPr/>
          </p:nvSpPr>
          <p:spPr>
            <a:xfrm>
              <a:off x="3554771" y="56867"/>
              <a:ext cx="1032676" cy="866992"/>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0" name="Google Shape;300;p3"/>
            <p:cNvSpPr/>
            <p:nvPr/>
          </p:nvSpPr>
          <p:spPr>
            <a:xfrm>
              <a:off x="3661896" y="492029"/>
              <a:ext cx="15112" cy="26843"/>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1" name="Google Shape;301;p3"/>
            <p:cNvSpPr/>
            <p:nvPr/>
          </p:nvSpPr>
          <p:spPr>
            <a:xfrm>
              <a:off x="3606668" y="635939"/>
              <a:ext cx="16802" cy="26843"/>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2" name="Google Shape;302;p3"/>
            <p:cNvSpPr/>
            <p:nvPr/>
          </p:nvSpPr>
          <p:spPr>
            <a:xfrm>
              <a:off x="3799145" y="306262"/>
              <a:ext cx="36835" cy="15112"/>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3" name="Google Shape;303;p3"/>
            <p:cNvSpPr/>
            <p:nvPr/>
          </p:nvSpPr>
          <p:spPr>
            <a:xfrm>
              <a:off x="3857704" y="322965"/>
              <a:ext cx="41906" cy="15112"/>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4" name="Google Shape;304;p3"/>
            <p:cNvSpPr/>
            <p:nvPr/>
          </p:nvSpPr>
          <p:spPr>
            <a:xfrm>
              <a:off x="3683669" y="399966"/>
              <a:ext cx="18442" cy="28534"/>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5" name="Google Shape;305;p3"/>
            <p:cNvSpPr/>
            <p:nvPr/>
          </p:nvSpPr>
          <p:spPr>
            <a:xfrm>
              <a:off x="3676958" y="446842"/>
              <a:ext cx="11781" cy="30174"/>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6" name="Google Shape;306;p3"/>
            <p:cNvSpPr/>
            <p:nvPr/>
          </p:nvSpPr>
          <p:spPr>
            <a:xfrm>
              <a:off x="3697041" y="354779"/>
              <a:ext cx="16802" cy="31864"/>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7" name="Google Shape;307;p3"/>
            <p:cNvSpPr/>
            <p:nvPr/>
          </p:nvSpPr>
          <p:spPr>
            <a:xfrm>
              <a:off x="3752269" y="294531"/>
              <a:ext cx="33505" cy="13422"/>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8" name="Google Shape;308;p3"/>
            <p:cNvSpPr/>
            <p:nvPr/>
          </p:nvSpPr>
          <p:spPr>
            <a:xfrm>
              <a:off x="4423403" y="572360"/>
              <a:ext cx="11781" cy="28484"/>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9" name="Google Shape;309;p3"/>
            <p:cNvSpPr/>
            <p:nvPr/>
          </p:nvSpPr>
          <p:spPr>
            <a:xfrm>
              <a:off x="4455218" y="451863"/>
              <a:ext cx="13422" cy="30174"/>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0" name="Google Shape;310;p3"/>
            <p:cNvSpPr/>
            <p:nvPr/>
          </p:nvSpPr>
          <p:spPr>
            <a:xfrm>
              <a:off x="4470280" y="411697"/>
              <a:ext cx="16752" cy="23463"/>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1" name="Google Shape;311;p3"/>
            <p:cNvSpPr/>
            <p:nvPr/>
          </p:nvSpPr>
          <p:spPr>
            <a:xfrm>
              <a:off x="4425094" y="488698"/>
              <a:ext cx="33505" cy="10091"/>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2" name="Google Shape;312;p3"/>
            <p:cNvSpPr/>
            <p:nvPr/>
          </p:nvSpPr>
          <p:spPr>
            <a:xfrm>
              <a:off x="4344713" y="458574"/>
              <a:ext cx="23513" cy="13422"/>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3" name="Google Shape;313;p3"/>
            <p:cNvSpPr/>
            <p:nvPr/>
          </p:nvSpPr>
          <p:spPr>
            <a:xfrm>
              <a:off x="4381548" y="471946"/>
              <a:ext cx="30174" cy="10091"/>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4" name="Google Shape;314;p3"/>
            <p:cNvSpPr/>
            <p:nvPr/>
          </p:nvSpPr>
          <p:spPr>
            <a:xfrm>
              <a:off x="4486983" y="333006"/>
              <a:ext cx="13471" cy="25153"/>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5" name="Google Shape;315;p3"/>
            <p:cNvSpPr/>
            <p:nvPr/>
          </p:nvSpPr>
          <p:spPr>
            <a:xfrm>
              <a:off x="4408341" y="615856"/>
              <a:ext cx="15112" cy="28534"/>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6" name="Google Shape;316;p3"/>
            <p:cNvSpPr/>
            <p:nvPr/>
          </p:nvSpPr>
          <p:spPr>
            <a:xfrm>
              <a:off x="4294505" y="445152"/>
              <a:ext cx="31864" cy="10091"/>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7" name="Google Shape;317;p3"/>
            <p:cNvSpPr/>
            <p:nvPr/>
          </p:nvSpPr>
          <p:spPr>
            <a:xfrm>
              <a:off x="4478631" y="366511"/>
              <a:ext cx="16802" cy="30174"/>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8" name="Google Shape;318;p3"/>
            <p:cNvSpPr/>
            <p:nvPr/>
          </p:nvSpPr>
          <p:spPr>
            <a:xfrm>
              <a:off x="3958118" y="348068"/>
              <a:ext cx="28484" cy="10091"/>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9" name="Google Shape;319;p3"/>
            <p:cNvSpPr/>
            <p:nvPr/>
          </p:nvSpPr>
          <p:spPr>
            <a:xfrm>
              <a:off x="3747248" y="240993"/>
              <a:ext cx="8401" cy="28484"/>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0" name="Google Shape;320;p3"/>
            <p:cNvSpPr/>
            <p:nvPr/>
          </p:nvSpPr>
          <p:spPr>
            <a:xfrm>
              <a:off x="3912931" y="333006"/>
              <a:ext cx="31864" cy="18492"/>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1" name="Google Shape;321;p3"/>
            <p:cNvSpPr/>
            <p:nvPr/>
          </p:nvSpPr>
          <p:spPr>
            <a:xfrm>
              <a:off x="3753959" y="184075"/>
              <a:ext cx="16752" cy="45236"/>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2" name="Google Shape;322;p3"/>
            <p:cNvSpPr/>
            <p:nvPr/>
          </p:nvSpPr>
          <p:spPr>
            <a:xfrm>
              <a:off x="3999974" y="359800"/>
              <a:ext cx="30174" cy="8401"/>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3" name="Google Shape;323;p3"/>
            <p:cNvSpPr/>
            <p:nvPr/>
          </p:nvSpPr>
          <p:spPr>
            <a:xfrm>
              <a:off x="3770661" y="125517"/>
              <a:ext cx="20133" cy="35195"/>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4" name="Google Shape;324;p3"/>
            <p:cNvSpPr/>
            <p:nvPr/>
          </p:nvSpPr>
          <p:spPr>
            <a:xfrm>
              <a:off x="4043470" y="371532"/>
              <a:ext cx="41906" cy="16752"/>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5" name="Google Shape;325;p3"/>
            <p:cNvSpPr/>
            <p:nvPr/>
          </p:nvSpPr>
          <p:spPr>
            <a:xfrm>
              <a:off x="4190761" y="413387"/>
              <a:ext cx="30174" cy="13422"/>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6" name="Google Shape;326;p3"/>
            <p:cNvSpPr/>
            <p:nvPr/>
          </p:nvSpPr>
          <p:spPr>
            <a:xfrm>
              <a:off x="4230926" y="426759"/>
              <a:ext cx="43546" cy="13422"/>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7" name="Google Shape;327;p3"/>
            <p:cNvSpPr/>
            <p:nvPr/>
          </p:nvSpPr>
          <p:spPr>
            <a:xfrm>
              <a:off x="4143884" y="398276"/>
              <a:ext cx="35195" cy="13471"/>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8" name="Google Shape;328;p3"/>
            <p:cNvSpPr/>
            <p:nvPr/>
          </p:nvSpPr>
          <p:spPr>
            <a:xfrm>
              <a:off x="4097057" y="383213"/>
              <a:ext cx="36835" cy="13471"/>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29" name="Google Shape;329;p3"/>
          <p:cNvGrpSpPr/>
          <p:nvPr/>
        </p:nvGrpSpPr>
        <p:grpSpPr>
          <a:xfrm>
            <a:off x="2245156" y="3236816"/>
            <a:ext cx="3792525" cy="1904639"/>
            <a:chOff x="1112916" y="3236816"/>
            <a:chExt cx="3792525" cy="1904639"/>
          </a:xfrm>
        </p:grpSpPr>
        <p:sp>
          <p:nvSpPr>
            <p:cNvPr id="330" name="Google Shape;330;p3"/>
            <p:cNvSpPr/>
            <p:nvPr/>
          </p:nvSpPr>
          <p:spPr>
            <a:xfrm>
              <a:off x="2108757" y="3363974"/>
              <a:ext cx="2639352" cy="629329"/>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1" name="Google Shape;331;p3"/>
            <p:cNvSpPr/>
            <p:nvPr/>
          </p:nvSpPr>
          <p:spPr>
            <a:xfrm>
              <a:off x="3417522" y="3312127"/>
              <a:ext cx="30174" cy="30174"/>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2" name="Google Shape;332;p3"/>
            <p:cNvSpPr/>
            <p:nvPr/>
          </p:nvSpPr>
          <p:spPr>
            <a:xfrm>
              <a:off x="2599146" y="4053551"/>
              <a:ext cx="1665285" cy="15112"/>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3" name="Google Shape;333;p3"/>
            <p:cNvSpPr/>
            <p:nvPr/>
          </p:nvSpPr>
          <p:spPr>
            <a:xfrm>
              <a:off x="3020885" y="5056053"/>
              <a:ext cx="856951" cy="85402"/>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4" name="Google Shape;334;p3"/>
            <p:cNvSpPr/>
            <p:nvPr/>
          </p:nvSpPr>
          <p:spPr>
            <a:xfrm>
              <a:off x="1456015" y="4207503"/>
              <a:ext cx="649461" cy="933951"/>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5" name="Google Shape;335;p3"/>
            <p:cNvSpPr/>
            <p:nvPr/>
          </p:nvSpPr>
          <p:spPr>
            <a:xfrm>
              <a:off x="1979908" y="3236816"/>
              <a:ext cx="2925533" cy="30174"/>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6" name="Google Shape;336;p3"/>
            <p:cNvSpPr/>
            <p:nvPr/>
          </p:nvSpPr>
          <p:spPr>
            <a:xfrm>
              <a:off x="1410828" y="5004156"/>
              <a:ext cx="257796" cy="137299"/>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7" name="Google Shape;337;p3"/>
            <p:cNvSpPr/>
            <p:nvPr/>
          </p:nvSpPr>
          <p:spPr>
            <a:xfrm>
              <a:off x="3536378" y="4478621"/>
              <a:ext cx="41856" cy="35195"/>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8" name="Google Shape;338;p3"/>
            <p:cNvSpPr/>
            <p:nvPr/>
          </p:nvSpPr>
          <p:spPr>
            <a:xfrm>
              <a:off x="3492832"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9" name="Google Shape;339;p3"/>
            <p:cNvSpPr/>
            <p:nvPr/>
          </p:nvSpPr>
          <p:spPr>
            <a:xfrm>
              <a:off x="3559792"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0" name="Google Shape;340;p3"/>
            <p:cNvSpPr/>
            <p:nvPr/>
          </p:nvSpPr>
          <p:spPr>
            <a:xfrm>
              <a:off x="3499543" y="4756451"/>
              <a:ext cx="38525" cy="33505"/>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1" name="Google Shape;341;p3"/>
            <p:cNvSpPr/>
            <p:nvPr/>
          </p:nvSpPr>
          <p:spPr>
            <a:xfrm>
              <a:off x="3452667"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2" name="Google Shape;342;p3"/>
            <p:cNvSpPr/>
            <p:nvPr/>
          </p:nvSpPr>
          <p:spPr>
            <a:xfrm>
              <a:off x="3566502" y="4614181"/>
              <a:ext cx="28484" cy="4021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3" name="Google Shape;343;p3"/>
            <p:cNvSpPr/>
            <p:nvPr/>
          </p:nvSpPr>
          <p:spPr>
            <a:xfrm>
              <a:off x="3345591"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4" name="Google Shape;344;p3"/>
            <p:cNvSpPr/>
            <p:nvPr/>
          </p:nvSpPr>
          <p:spPr>
            <a:xfrm>
              <a:off x="3350612"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5" name="Google Shape;345;p3"/>
            <p:cNvSpPr/>
            <p:nvPr/>
          </p:nvSpPr>
          <p:spPr>
            <a:xfrm>
              <a:off x="3375715" y="4568994"/>
              <a:ext cx="128898" cy="123927"/>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6" name="Google Shape;346;p3"/>
            <p:cNvSpPr/>
            <p:nvPr/>
          </p:nvSpPr>
          <p:spPr>
            <a:xfrm>
              <a:off x="3429253" y="4620892"/>
              <a:ext cx="40215" cy="3852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7" name="Google Shape;347;p3"/>
            <p:cNvSpPr/>
            <p:nvPr/>
          </p:nvSpPr>
          <p:spPr>
            <a:xfrm>
              <a:off x="3278632" y="4614181"/>
              <a:ext cx="50257" cy="48616"/>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5881"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9" name="Google Shape;349;p3"/>
            <p:cNvSpPr/>
            <p:nvPr/>
          </p:nvSpPr>
          <p:spPr>
            <a:xfrm>
              <a:off x="3467729" y="4358124"/>
              <a:ext cx="23513" cy="36885"/>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0" name="Google Shape;350;p3"/>
            <p:cNvSpPr/>
            <p:nvPr/>
          </p:nvSpPr>
          <p:spPr>
            <a:xfrm>
              <a:off x="3402459" y="4476981"/>
              <a:ext cx="31864" cy="3683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1" name="Google Shape;351;p3"/>
            <p:cNvSpPr/>
            <p:nvPr/>
          </p:nvSpPr>
          <p:spPr>
            <a:xfrm>
              <a:off x="3325508" y="4358124"/>
              <a:ext cx="28484" cy="36885"/>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2" name="Google Shape;352;p3"/>
            <p:cNvSpPr/>
            <p:nvPr/>
          </p:nvSpPr>
          <p:spPr>
            <a:xfrm>
              <a:off x="3307066" y="4195772"/>
              <a:ext cx="135609" cy="83761"/>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3" name="Google Shape;353;p3"/>
            <p:cNvSpPr/>
            <p:nvPr/>
          </p:nvSpPr>
          <p:spPr>
            <a:xfrm>
              <a:off x="3521316"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4" name="Google Shape;354;p3"/>
            <p:cNvSpPr/>
            <p:nvPr/>
          </p:nvSpPr>
          <p:spPr>
            <a:xfrm>
              <a:off x="3451026" y="4190751"/>
              <a:ext cx="137249" cy="93803"/>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5" name="Google Shape;355;p3"/>
            <p:cNvSpPr/>
            <p:nvPr/>
          </p:nvSpPr>
          <p:spPr>
            <a:xfrm>
              <a:off x="3616710" y="4358124"/>
              <a:ext cx="23463" cy="4021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6" name="Google Shape;356;p3"/>
            <p:cNvSpPr/>
            <p:nvPr/>
          </p:nvSpPr>
          <p:spPr>
            <a:xfrm>
              <a:off x="3686999" y="4476981"/>
              <a:ext cx="11781" cy="35195"/>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7" name="Google Shape;357;p3"/>
            <p:cNvSpPr/>
            <p:nvPr/>
          </p:nvSpPr>
          <p:spPr>
            <a:xfrm>
              <a:off x="3757289" y="4356434"/>
              <a:ext cx="31864" cy="35195"/>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8" name="Google Shape;358;p3"/>
            <p:cNvSpPr/>
            <p:nvPr/>
          </p:nvSpPr>
          <p:spPr>
            <a:xfrm>
              <a:off x="3569833"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9" name="Google Shape;359;p3"/>
            <p:cNvSpPr/>
            <p:nvPr/>
          </p:nvSpPr>
          <p:spPr>
            <a:xfrm>
              <a:off x="3024216" y="4714595"/>
              <a:ext cx="15112" cy="120596"/>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0" name="Google Shape;360;p3"/>
            <p:cNvSpPr/>
            <p:nvPr/>
          </p:nvSpPr>
          <p:spPr>
            <a:xfrm>
              <a:off x="3636792"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1" name="Google Shape;361;p3"/>
            <p:cNvSpPr/>
            <p:nvPr/>
          </p:nvSpPr>
          <p:spPr>
            <a:xfrm>
              <a:off x="3350612" y="4749740"/>
              <a:ext cx="38525" cy="45236"/>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2" name="Google Shape;362;p3"/>
            <p:cNvSpPr/>
            <p:nvPr/>
          </p:nvSpPr>
          <p:spPr>
            <a:xfrm>
              <a:off x="3702062" y="4287835"/>
              <a:ext cx="128898" cy="123877"/>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3" name="Google Shape;363;p3"/>
            <p:cNvSpPr/>
            <p:nvPr/>
          </p:nvSpPr>
          <p:spPr>
            <a:xfrm>
              <a:off x="3310446" y="4707934"/>
              <a:ext cx="125567" cy="135609"/>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4" name="Google Shape;364;p3"/>
            <p:cNvSpPr/>
            <p:nvPr/>
          </p:nvSpPr>
          <p:spPr>
            <a:xfrm>
              <a:off x="3166486" y="4709574"/>
              <a:ext cx="128948" cy="123927"/>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5" name="Google Shape;365;p3"/>
            <p:cNvSpPr/>
            <p:nvPr/>
          </p:nvSpPr>
          <p:spPr>
            <a:xfrm>
              <a:off x="3216693" y="4751430"/>
              <a:ext cx="36885" cy="33505"/>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6" name="Google Shape;366;p3"/>
            <p:cNvSpPr/>
            <p:nvPr/>
          </p:nvSpPr>
          <p:spPr>
            <a:xfrm>
              <a:off x="3745558" y="4851844"/>
              <a:ext cx="138989" cy="16802"/>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7" name="Google Shape;367;p3"/>
            <p:cNvSpPr/>
            <p:nvPr/>
          </p:nvSpPr>
          <p:spPr>
            <a:xfrm>
              <a:off x="4061912"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8" name="Google Shape;368;p3"/>
            <p:cNvSpPr/>
            <p:nvPr/>
          </p:nvSpPr>
          <p:spPr>
            <a:xfrm>
              <a:off x="3235136" y="4570684"/>
              <a:ext cx="115526" cy="123877"/>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9" name="Google Shape;369;p3"/>
            <p:cNvSpPr/>
            <p:nvPr/>
          </p:nvSpPr>
          <p:spPr>
            <a:xfrm>
              <a:off x="3988242"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0" name="Google Shape;370;p3"/>
            <p:cNvSpPr/>
            <p:nvPr/>
          </p:nvSpPr>
          <p:spPr>
            <a:xfrm>
              <a:off x="3845972" y="4286144"/>
              <a:ext cx="125567" cy="135659"/>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1" name="Google Shape;371;p3"/>
            <p:cNvSpPr/>
            <p:nvPr/>
          </p:nvSpPr>
          <p:spPr>
            <a:xfrm>
              <a:off x="3064382" y="4433435"/>
              <a:ext cx="15112" cy="120547"/>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2" name="Google Shape;372;p3"/>
            <p:cNvSpPr/>
            <p:nvPr/>
          </p:nvSpPr>
          <p:spPr>
            <a:xfrm>
              <a:off x="3206652"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3" name="Google Shape;373;p3"/>
            <p:cNvSpPr/>
            <p:nvPr/>
          </p:nvSpPr>
          <p:spPr>
            <a:xfrm>
              <a:off x="3089485"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4" name="Google Shape;374;p3"/>
            <p:cNvSpPr/>
            <p:nvPr/>
          </p:nvSpPr>
          <p:spPr>
            <a:xfrm>
              <a:off x="3251838" y="4476981"/>
              <a:ext cx="43596" cy="35195"/>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5" name="Google Shape;375;p3"/>
            <p:cNvSpPr/>
            <p:nvPr/>
          </p:nvSpPr>
          <p:spPr>
            <a:xfrm>
              <a:off x="3034257" y="4711264"/>
              <a:ext cx="113886" cy="123927"/>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6" name="Google Shape;376;p3"/>
            <p:cNvSpPr/>
            <p:nvPr/>
          </p:nvSpPr>
          <p:spPr>
            <a:xfrm>
              <a:off x="3139692" y="4614181"/>
              <a:ext cx="36885" cy="53637"/>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7" name="Google Shape;377;p3"/>
            <p:cNvSpPr/>
            <p:nvPr/>
          </p:nvSpPr>
          <p:spPr>
            <a:xfrm>
              <a:off x="3271921"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8" name="Google Shape;378;p3"/>
            <p:cNvSpPr/>
            <p:nvPr/>
          </p:nvSpPr>
          <p:spPr>
            <a:xfrm>
              <a:off x="3072783" y="4754761"/>
              <a:ext cx="33505" cy="31864"/>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9" name="Google Shape;379;p3"/>
            <p:cNvSpPr/>
            <p:nvPr/>
          </p:nvSpPr>
          <p:spPr>
            <a:xfrm>
              <a:off x="3074423"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0" name="Google Shape;380;p3"/>
            <p:cNvSpPr/>
            <p:nvPr/>
          </p:nvSpPr>
          <p:spPr>
            <a:xfrm>
              <a:off x="3116279" y="4475291"/>
              <a:ext cx="28484" cy="43546"/>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1" name="Google Shape;381;p3"/>
            <p:cNvSpPr/>
            <p:nvPr/>
          </p:nvSpPr>
          <p:spPr>
            <a:xfrm>
              <a:off x="3633462" y="4751430"/>
              <a:ext cx="46877" cy="41906"/>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2" name="Google Shape;382;p3"/>
            <p:cNvSpPr/>
            <p:nvPr/>
          </p:nvSpPr>
          <p:spPr>
            <a:xfrm>
              <a:off x="2990761" y="4610850"/>
              <a:ext cx="38525" cy="53587"/>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3" name="Google Shape;383;p3"/>
            <p:cNvSpPr/>
            <p:nvPr/>
          </p:nvSpPr>
          <p:spPr>
            <a:xfrm>
              <a:off x="2736345"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4" name="Google Shape;384;p3"/>
            <p:cNvSpPr/>
            <p:nvPr/>
          </p:nvSpPr>
          <p:spPr>
            <a:xfrm>
              <a:off x="3596627"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5" name="Google Shape;385;p3"/>
            <p:cNvSpPr/>
            <p:nvPr/>
          </p:nvSpPr>
          <p:spPr>
            <a:xfrm>
              <a:off x="2948905" y="4567354"/>
              <a:ext cx="125567" cy="135609"/>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6" name="Google Shape;386;p3"/>
            <p:cNvSpPr/>
            <p:nvPr/>
          </p:nvSpPr>
          <p:spPr>
            <a:xfrm>
              <a:off x="2784912" y="4751430"/>
              <a:ext cx="38525" cy="45236"/>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7" name="Google Shape;387;p3"/>
            <p:cNvSpPr/>
            <p:nvPr/>
          </p:nvSpPr>
          <p:spPr>
            <a:xfrm>
              <a:off x="2413380" y="4709574"/>
              <a:ext cx="162353" cy="133968"/>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8" name="Google Shape;388;p3"/>
            <p:cNvSpPr/>
            <p:nvPr/>
          </p:nvSpPr>
          <p:spPr>
            <a:xfrm>
              <a:off x="2415020" y="4568994"/>
              <a:ext cx="232693" cy="130588"/>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5600" y="4289525"/>
              <a:ext cx="127258" cy="122187"/>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0" name="Google Shape;390;p3"/>
            <p:cNvSpPr/>
            <p:nvPr/>
          </p:nvSpPr>
          <p:spPr>
            <a:xfrm>
              <a:off x="2594125" y="4707934"/>
              <a:ext cx="125567" cy="135609"/>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6180" y="4851844"/>
              <a:ext cx="127258" cy="142320"/>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2" name="Google Shape;392;p3"/>
            <p:cNvSpPr/>
            <p:nvPr/>
          </p:nvSpPr>
          <p:spPr>
            <a:xfrm>
              <a:off x="3740537" y="4714595"/>
              <a:ext cx="15112" cy="120596"/>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3" name="Google Shape;393;p3"/>
            <p:cNvSpPr/>
            <p:nvPr/>
          </p:nvSpPr>
          <p:spPr>
            <a:xfrm>
              <a:off x="3902890" y="4863576"/>
              <a:ext cx="15112" cy="135609"/>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4" name="Google Shape;394;p3"/>
            <p:cNvSpPr/>
            <p:nvPr/>
          </p:nvSpPr>
          <p:spPr>
            <a:xfrm>
              <a:off x="4113760" y="4942217"/>
              <a:ext cx="23513" cy="35195"/>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5" name="Google Shape;395;p3"/>
            <p:cNvSpPr/>
            <p:nvPr/>
          </p:nvSpPr>
          <p:spPr>
            <a:xfrm>
              <a:off x="4065243" y="4915473"/>
              <a:ext cx="128898" cy="87042"/>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6" name="Google Shape;396;p3"/>
            <p:cNvSpPr/>
            <p:nvPr/>
          </p:nvSpPr>
          <p:spPr>
            <a:xfrm>
              <a:off x="4189070" y="4190751"/>
              <a:ext cx="137299" cy="93803"/>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7" name="Google Shape;397;p3"/>
            <p:cNvSpPr/>
            <p:nvPr/>
          </p:nvSpPr>
          <p:spPr>
            <a:xfrm>
              <a:off x="3712103" y="4615871"/>
              <a:ext cx="41906" cy="45236"/>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8" name="Google Shape;398;p3"/>
            <p:cNvSpPr/>
            <p:nvPr/>
          </p:nvSpPr>
          <p:spPr>
            <a:xfrm>
              <a:off x="4307927" y="3266940"/>
              <a:ext cx="590853" cy="1874514"/>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9" name="Google Shape;399;p3"/>
            <p:cNvSpPr/>
            <p:nvPr/>
          </p:nvSpPr>
          <p:spPr>
            <a:xfrm>
              <a:off x="2634291"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0" name="Google Shape;400;p3"/>
            <p:cNvSpPr/>
            <p:nvPr/>
          </p:nvSpPr>
          <p:spPr>
            <a:xfrm>
              <a:off x="3665227" y="4567354"/>
              <a:ext cx="125567" cy="135609"/>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1" name="Google Shape;401;p3"/>
            <p:cNvSpPr/>
            <p:nvPr/>
          </p:nvSpPr>
          <p:spPr>
            <a:xfrm>
              <a:off x="3882807" y="4709574"/>
              <a:ext cx="128898" cy="123927"/>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2" name="Google Shape;402;p3"/>
            <p:cNvSpPr/>
            <p:nvPr/>
          </p:nvSpPr>
          <p:spPr>
            <a:xfrm>
              <a:off x="3926303" y="4734678"/>
              <a:ext cx="33554" cy="33554"/>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3" name="Google Shape;403;p3"/>
            <p:cNvSpPr/>
            <p:nvPr/>
          </p:nvSpPr>
          <p:spPr>
            <a:xfrm>
              <a:off x="2856892" y="4195772"/>
              <a:ext cx="135609" cy="83761"/>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4" name="Google Shape;404;p3"/>
            <p:cNvSpPr/>
            <p:nvPr/>
          </p:nvSpPr>
          <p:spPr>
            <a:xfrm>
              <a:off x="2821747" y="4478621"/>
              <a:ext cx="48567" cy="35195"/>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5" name="Google Shape;405;p3"/>
            <p:cNvSpPr/>
            <p:nvPr/>
          </p:nvSpPr>
          <p:spPr>
            <a:xfrm>
              <a:off x="2776561" y="4430105"/>
              <a:ext cx="127208" cy="122237"/>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6" name="Google Shape;406;p3"/>
            <p:cNvSpPr/>
            <p:nvPr/>
          </p:nvSpPr>
          <p:spPr>
            <a:xfrm>
              <a:off x="2716263" y="4609160"/>
              <a:ext cx="30174" cy="46926"/>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7" name="Google Shape;407;p3"/>
            <p:cNvSpPr/>
            <p:nvPr/>
          </p:nvSpPr>
          <p:spPr>
            <a:xfrm>
              <a:off x="2804995"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8" name="Google Shape;408;p3"/>
            <p:cNvSpPr/>
            <p:nvPr/>
          </p:nvSpPr>
          <p:spPr>
            <a:xfrm>
              <a:off x="2853512" y="4617561"/>
              <a:ext cx="31864" cy="43546"/>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9" name="Google Shape;409;p3"/>
            <p:cNvSpPr/>
            <p:nvPr/>
          </p:nvSpPr>
          <p:spPr>
            <a:xfrm>
              <a:off x="2659394" y="4568994"/>
              <a:ext cx="128898" cy="123927"/>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0" name="Google Shape;410;p3"/>
            <p:cNvSpPr/>
            <p:nvPr/>
          </p:nvSpPr>
          <p:spPr>
            <a:xfrm>
              <a:off x="2927182" y="4754761"/>
              <a:ext cx="40215" cy="38575"/>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741" y="4287835"/>
              <a:ext cx="128898" cy="123877"/>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2" name="Google Shape;412;p3"/>
            <p:cNvSpPr/>
            <p:nvPr/>
          </p:nvSpPr>
          <p:spPr>
            <a:xfrm>
              <a:off x="3129651" y="4286144"/>
              <a:ext cx="125617" cy="135659"/>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0306"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4" name="Google Shape;414;p3"/>
            <p:cNvSpPr/>
            <p:nvPr/>
          </p:nvSpPr>
          <p:spPr>
            <a:xfrm>
              <a:off x="2751408" y="4346393"/>
              <a:ext cx="38575" cy="45236"/>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5" name="Google Shape;415;p3"/>
            <p:cNvSpPr/>
            <p:nvPr/>
          </p:nvSpPr>
          <p:spPr>
            <a:xfrm>
              <a:off x="2853512"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6" name="Google Shape;416;p3"/>
            <p:cNvSpPr/>
            <p:nvPr/>
          </p:nvSpPr>
          <p:spPr>
            <a:xfrm>
              <a:off x="2893678" y="4346393"/>
              <a:ext cx="36885" cy="53637"/>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7" name="Google Shape;417;p3"/>
            <p:cNvSpPr/>
            <p:nvPr/>
          </p:nvSpPr>
          <p:spPr>
            <a:xfrm>
              <a:off x="2843471"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8" name="Google Shape;418;p3"/>
            <p:cNvSpPr/>
            <p:nvPr/>
          </p:nvSpPr>
          <p:spPr>
            <a:xfrm>
              <a:off x="2709601" y="4190751"/>
              <a:ext cx="137299" cy="93803"/>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9" name="Google Shape;419;p3"/>
            <p:cNvSpPr/>
            <p:nvPr/>
          </p:nvSpPr>
          <p:spPr>
            <a:xfrm>
              <a:off x="2677787" y="4468580"/>
              <a:ext cx="40215" cy="51947"/>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0" name="Google Shape;420;p3"/>
            <p:cNvSpPr/>
            <p:nvPr/>
          </p:nvSpPr>
          <p:spPr>
            <a:xfrm>
              <a:off x="2979030" y="4476981"/>
              <a:ext cx="28534" cy="8401"/>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1" name="Google Shape;421;p3"/>
            <p:cNvSpPr/>
            <p:nvPr/>
          </p:nvSpPr>
          <p:spPr>
            <a:xfrm>
              <a:off x="2920471"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2" name="Google Shape;422;p3"/>
            <p:cNvSpPr/>
            <p:nvPr/>
          </p:nvSpPr>
          <p:spPr>
            <a:xfrm>
              <a:off x="2970678" y="4478621"/>
              <a:ext cx="33505" cy="4021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3" name="Google Shape;423;p3"/>
            <p:cNvSpPr/>
            <p:nvPr/>
          </p:nvSpPr>
          <p:spPr>
            <a:xfrm>
              <a:off x="3029237" y="4349773"/>
              <a:ext cx="40215" cy="45236"/>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4" name="Google Shape;424;p3"/>
            <p:cNvSpPr/>
            <p:nvPr/>
          </p:nvSpPr>
          <p:spPr>
            <a:xfrm>
              <a:off x="3176528" y="4354794"/>
              <a:ext cx="36885" cy="48567"/>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5" name="Google Shape;425;p3"/>
            <p:cNvSpPr/>
            <p:nvPr/>
          </p:nvSpPr>
          <p:spPr>
            <a:xfrm>
              <a:off x="3896179" y="4359815"/>
              <a:ext cx="31864" cy="3683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6" name="Google Shape;426;p3"/>
            <p:cNvSpPr/>
            <p:nvPr/>
          </p:nvSpPr>
          <p:spPr>
            <a:xfrm>
              <a:off x="1973198" y="3258539"/>
              <a:ext cx="2344821" cy="1882915"/>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7" name="Google Shape;427;p3"/>
            <p:cNvSpPr/>
            <p:nvPr/>
          </p:nvSpPr>
          <p:spPr>
            <a:xfrm>
              <a:off x="2021714" y="4870287"/>
              <a:ext cx="13471" cy="18442"/>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8" name="Google Shape;428;p3"/>
            <p:cNvSpPr/>
            <p:nvPr/>
          </p:nvSpPr>
          <p:spPr>
            <a:xfrm>
              <a:off x="1112916" y="4369856"/>
              <a:ext cx="286280" cy="771599"/>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9" name="Google Shape;429;p3"/>
            <p:cNvSpPr/>
            <p:nvPr/>
          </p:nvSpPr>
          <p:spPr>
            <a:xfrm>
              <a:off x="1151442" y="4383228"/>
              <a:ext cx="35195" cy="115526"/>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0" name="Google Shape;430;p3"/>
            <p:cNvSpPr/>
            <p:nvPr/>
          </p:nvSpPr>
          <p:spPr>
            <a:xfrm>
              <a:off x="2031756" y="4922134"/>
              <a:ext cx="31864" cy="102154"/>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1" name="Google Shape;431;p3"/>
            <p:cNvSpPr/>
            <p:nvPr/>
          </p:nvSpPr>
          <p:spPr>
            <a:xfrm>
              <a:off x="4336361" y="4195772"/>
              <a:ext cx="135609" cy="83761"/>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2" name="Google Shape;432;p3"/>
            <p:cNvSpPr/>
            <p:nvPr/>
          </p:nvSpPr>
          <p:spPr>
            <a:xfrm>
              <a:off x="2413380" y="4286144"/>
              <a:ext cx="125567" cy="135659"/>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3" name="Google Shape;433;p3"/>
            <p:cNvSpPr/>
            <p:nvPr/>
          </p:nvSpPr>
          <p:spPr>
            <a:xfrm>
              <a:off x="4132202"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4" name="Google Shape;434;p3"/>
            <p:cNvSpPr/>
            <p:nvPr/>
          </p:nvSpPr>
          <p:spPr>
            <a:xfrm>
              <a:off x="4041829" y="4192441"/>
              <a:ext cx="127208" cy="88732"/>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5" name="Google Shape;435;p3"/>
            <p:cNvSpPr/>
            <p:nvPr/>
          </p:nvSpPr>
          <p:spPr>
            <a:xfrm>
              <a:off x="4209153"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6" name="Google Shape;436;p3"/>
            <p:cNvSpPr/>
            <p:nvPr/>
          </p:nvSpPr>
          <p:spPr>
            <a:xfrm>
              <a:off x="4237637"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7" name="Google Shape;437;p3"/>
            <p:cNvSpPr/>
            <p:nvPr/>
          </p:nvSpPr>
          <p:spPr>
            <a:xfrm>
              <a:off x="3896179" y="4195772"/>
              <a:ext cx="132278" cy="80381"/>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8" name="Google Shape;438;p3"/>
            <p:cNvSpPr/>
            <p:nvPr/>
          </p:nvSpPr>
          <p:spPr>
            <a:xfrm>
              <a:off x="2699560"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9" name="Google Shape;439;p3"/>
            <p:cNvSpPr/>
            <p:nvPr/>
          </p:nvSpPr>
          <p:spPr>
            <a:xfrm>
              <a:off x="3005823" y="4195772"/>
              <a:ext cx="137299" cy="80381"/>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0" name="Google Shape;440;p3"/>
            <p:cNvSpPr/>
            <p:nvPr/>
          </p:nvSpPr>
          <p:spPr>
            <a:xfrm>
              <a:off x="4092037" y="4568994"/>
              <a:ext cx="128898" cy="123927"/>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1" name="Google Shape;441;p3"/>
            <p:cNvSpPr/>
            <p:nvPr/>
          </p:nvSpPr>
          <p:spPr>
            <a:xfrm>
              <a:off x="3608358" y="4192441"/>
              <a:ext cx="127208" cy="88732"/>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2" name="Google Shape;442;p3"/>
            <p:cNvSpPr/>
            <p:nvPr/>
          </p:nvSpPr>
          <p:spPr>
            <a:xfrm>
              <a:off x="3154755" y="4195772"/>
              <a:ext cx="137299" cy="80381"/>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3" name="Google Shape;443;p3"/>
            <p:cNvSpPr/>
            <p:nvPr/>
          </p:nvSpPr>
          <p:spPr>
            <a:xfrm>
              <a:off x="2562311" y="4192441"/>
              <a:ext cx="127258" cy="88732"/>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4" name="Google Shape;444;p3"/>
            <p:cNvSpPr/>
            <p:nvPr/>
          </p:nvSpPr>
          <p:spPr>
            <a:xfrm>
              <a:off x="3748938" y="4195772"/>
              <a:ext cx="133919" cy="80381"/>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5" name="Google Shape;445;p3"/>
            <p:cNvSpPr/>
            <p:nvPr/>
          </p:nvSpPr>
          <p:spPr>
            <a:xfrm>
              <a:off x="3790744"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6" name="Google Shape;446;p3"/>
            <p:cNvSpPr/>
            <p:nvPr/>
          </p:nvSpPr>
          <p:spPr>
            <a:xfrm>
              <a:off x="3822559" y="4476981"/>
              <a:ext cx="38525" cy="4021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7" name="Google Shape;447;p3"/>
            <p:cNvSpPr/>
            <p:nvPr/>
          </p:nvSpPr>
          <p:spPr>
            <a:xfrm>
              <a:off x="3750579" y="4711264"/>
              <a:ext cx="113886" cy="123927"/>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8" name="Google Shape;448;p3"/>
            <p:cNvSpPr/>
            <p:nvPr/>
          </p:nvSpPr>
          <p:spPr>
            <a:xfrm>
              <a:off x="3859394" y="4615871"/>
              <a:ext cx="36835" cy="43546"/>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9" name="Google Shape;449;p3"/>
            <p:cNvSpPr/>
            <p:nvPr/>
          </p:nvSpPr>
          <p:spPr>
            <a:xfrm>
              <a:off x="3780703" y="443343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0" name="Google Shape;450;p3"/>
            <p:cNvSpPr/>
            <p:nvPr/>
          </p:nvSpPr>
          <p:spPr>
            <a:xfrm>
              <a:off x="3805806"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1" name="Google Shape;451;p3"/>
            <p:cNvSpPr/>
            <p:nvPr/>
          </p:nvSpPr>
          <p:spPr>
            <a:xfrm>
              <a:off x="4066933" y="4426774"/>
              <a:ext cx="125567" cy="135609"/>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2" name="Google Shape;452;p3"/>
            <p:cNvSpPr/>
            <p:nvPr/>
          </p:nvSpPr>
          <p:spPr>
            <a:xfrm>
              <a:off x="3951407" y="4570684"/>
              <a:ext cx="115576" cy="123877"/>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3" name="Google Shape;453;p3"/>
            <p:cNvSpPr/>
            <p:nvPr/>
          </p:nvSpPr>
          <p:spPr>
            <a:xfrm>
              <a:off x="3961448" y="4473601"/>
              <a:ext cx="45236" cy="36885"/>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4" name="Google Shape;454;p3"/>
            <p:cNvSpPr/>
            <p:nvPr/>
          </p:nvSpPr>
          <p:spPr>
            <a:xfrm>
              <a:off x="3922973"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5" name="Google Shape;455;p3"/>
            <p:cNvSpPr/>
            <p:nvPr/>
          </p:nvSpPr>
          <p:spPr>
            <a:xfrm>
              <a:off x="4247679" y="4873617"/>
              <a:ext cx="45236" cy="30174"/>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6" name="Google Shape;456;p3"/>
            <p:cNvSpPr/>
            <p:nvPr/>
          </p:nvSpPr>
          <p:spPr>
            <a:xfrm>
              <a:off x="4386568" y="4353104"/>
              <a:ext cx="56968" cy="4021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7" name="Google Shape;457;p3"/>
            <p:cNvSpPr/>
            <p:nvPr/>
          </p:nvSpPr>
          <p:spPr>
            <a:xfrm>
              <a:off x="4165657" y="4704553"/>
              <a:ext cx="309693" cy="138989"/>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8" name="Google Shape;458;p3"/>
            <p:cNvSpPr/>
            <p:nvPr/>
          </p:nvSpPr>
          <p:spPr>
            <a:xfrm>
              <a:off x="3779062" y="4736368"/>
              <a:ext cx="45236" cy="26843"/>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9" name="Google Shape;459;p3"/>
            <p:cNvSpPr/>
            <p:nvPr/>
          </p:nvSpPr>
          <p:spPr>
            <a:xfrm>
              <a:off x="4348093" y="4920494"/>
              <a:ext cx="127258" cy="82021"/>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0" name="Google Shape;460;p3"/>
            <p:cNvSpPr/>
            <p:nvPr/>
          </p:nvSpPr>
          <p:spPr>
            <a:xfrm>
              <a:off x="4204133" y="4851844"/>
              <a:ext cx="123927" cy="149031"/>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1" name="Google Shape;461;p3"/>
            <p:cNvSpPr/>
            <p:nvPr/>
          </p:nvSpPr>
          <p:spPr>
            <a:xfrm>
              <a:off x="4344713" y="4932176"/>
              <a:ext cx="8451" cy="70340"/>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2" name="Google Shape;462;p3"/>
            <p:cNvSpPr/>
            <p:nvPr/>
          </p:nvSpPr>
          <p:spPr>
            <a:xfrm>
              <a:off x="4394920" y="4942217"/>
              <a:ext cx="28534" cy="38575"/>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3" name="Google Shape;463;p3"/>
            <p:cNvSpPr/>
            <p:nvPr/>
          </p:nvSpPr>
          <p:spPr>
            <a:xfrm>
              <a:off x="4399940" y="4500394"/>
              <a:ext cx="55327" cy="45236"/>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4" name="Google Shape;464;p3"/>
            <p:cNvSpPr/>
            <p:nvPr/>
          </p:nvSpPr>
          <p:spPr>
            <a:xfrm>
              <a:off x="4269402" y="4289525"/>
              <a:ext cx="202568" cy="125567"/>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5" name="Google Shape;465;p3"/>
            <p:cNvSpPr/>
            <p:nvPr/>
          </p:nvSpPr>
          <p:spPr>
            <a:xfrm>
              <a:off x="4348093" y="4430105"/>
              <a:ext cx="132278" cy="262817"/>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6" name="Google Shape;466;p3"/>
            <p:cNvSpPr/>
            <p:nvPr/>
          </p:nvSpPr>
          <p:spPr>
            <a:xfrm>
              <a:off x="4252699" y="4947238"/>
              <a:ext cx="41856" cy="25153"/>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7" name="Google Shape;467;p3"/>
            <p:cNvSpPr/>
            <p:nvPr/>
          </p:nvSpPr>
          <p:spPr>
            <a:xfrm>
              <a:off x="2443504" y="4492043"/>
              <a:ext cx="56918" cy="46877"/>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8" name="Google Shape;468;p3"/>
            <p:cNvSpPr/>
            <p:nvPr/>
          </p:nvSpPr>
          <p:spPr>
            <a:xfrm>
              <a:off x="4026767" y="4707934"/>
              <a:ext cx="125567" cy="135609"/>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9" name="Google Shape;469;p3"/>
            <p:cNvSpPr/>
            <p:nvPr/>
          </p:nvSpPr>
          <p:spPr>
            <a:xfrm>
              <a:off x="2553959" y="4848514"/>
              <a:ext cx="125567" cy="155692"/>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0" name="Google Shape;470;p3"/>
            <p:cNvSpPr/>
            <p:nvPr/>
          </p:nvSpPr>
          <p:spPr>
            <a:xfrm>
              <a:off x="2409999" y="4426774"/>
              <a:ext cx="205899" cy="130588"/>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1" name="Google Shape;471;p3"/>
            <p:cNvSpPr/>
            <p:nvPr/>
          </p:nvSpPr>
          <p:spPr>
            <a:xfrm>
              <a:off x="2416710" y="4195772"/>
              <a:ext cx="132278" cy="80381"/>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2" name="Google Shape;472;p3"/>
            <p:cNvSpPr/>
            <p:nvPr/>
          </p:nvSpPr>
          <p:spPr>
            <a:xfrm>
              <a:off x="2409999" y="4850204"/>
              <a:ext cx="128948" cy="14396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3" name="Google Shape;473;p3"/>
            <p:cNvSpPr/>
            <p:nvPr/>
          </p:nvSpPr>
          <p:spPr>
            <a:xfrm>
              <a:off x="3735516" y="4850204"/>
              <a:ext cx="160712" cy="14396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4" name="Google Shape;474;p3"/>
            <p:cNvSpPr/>
            <p:nvPr/>
          </p:nvSpPr>
          <p:spPr>
            <a:xfrm>
              <a:off x="3912931" y="4850204"/>
              <a:ext cx="130588" cy="150671"/>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5" name="Google Shape;475;p3"/>
            <p:cNvSpPr/>
            <p:nvPr/>
          </p:nvSpPr>
          <p:spPr>
            <a:xfrm>
              <a:off x="3022576" y="4850204"/>
              <a:ext cx="697928" cy="155692"/>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6" name="Google Shape;476;p3"/>
            <p:cNvSpPr/>
            <p:nvPr/>
          </p:nvSpPr>
          <p:spPr>
            <a:xfrm>
              <a:off x="2843471" y="4845183"/>
              <a:ext cx="169113" cy="157332"/>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477" name="Google Shape;477;p3"/>
          <p:cNvSpPr txBox="1">
            <a:spLocks noGrp="1"/>
          </p:cNvSpPr>
          <p:nvPr>
            <p:ph type="ctrTitle"/>
          </p:nvPr>
        </p:nvSpPr>
        <p:spPr>
          <a:xfrm>
            <a:off x="1557875" y="1411894"/>
            <a:ext cx="60282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b="0">
                <a:solidFill>
                  <a:schemeClr val="lt1"/>
                </a:solidFill>
              </a:defRPr>
            </a:lvl1pPr>
            <a:lvl2pPr lvl="1" algn="ctr" rtl="0">
              <a:spcBef>
                <a:spcPts val="0"/>
              </a:spcBef>
              <a:spcAft>
                <a:spcPts val="0"/>
              </a:spcAft>
              <a:buClr>
                <a:schemeClr val="lt1"/>
              </a:buClr>
              <a:buSzPts val="5200"/>
              <a:buNone/>
              <a:defRPr sz="5200" b="0">
                <a:solidFill>
                  <a:schemeClr val="lt1"/>
                </a:solidFill>
              </a:defRPr>
            </a:lvl2pPr>
            <a:lvl3pPr lvl="2" algn="ctr" rtl="0">
              <a:spcBef>
                <a:spcPts val="0"/>
              </a:spcBef>
              <a:spcAft>
                <a:spcPts val="0"/>
              </a:spcAft>
              <a:buClr>
                <a:schemeClr val="lt1"/>
              </a:buClr>
              <a:buSzPts val="5200"/>
              <a:buNone/>
              <a:defRPr sz="5200" b="0">
                <a:solidFill>
                  <a:schemeClr val="lt1"/>
                </a:solidFill>
              </a:defRPr>
            </a:lvl3pPr>
            <a:lvl4pPr lvl="3" algn="ctr" rtl="0">
              <a:spcBef>
                <a:spcPts val="0"/>
              </a:spcBef>
              <a:spcAft>
                <a:spcPts val="0"/>
              </a:spcAft>
              <a:buClr>
                <a:schemeClr val="lt1"/>
              </a:buClr>
              <a:buSzPts val="5200"/>
              <a:buNone/>
              <a:defRPr sz="5200" b="0">
                <a:solidFill>
                  <a:schemeClr val="lt1"/>
                </a:solidFill>
              </a:defRPr>
            </a:lvl4pPr>
            <a:lvl5pPr lvl="4" algn="ctr" rtl="0">
              <a:spcBef>
                <a:spcPts val="0"/>
              </a:spcBef>
              <a:spcAft>
                <a:spcPts val="0"/>
              </a:spcAft>
              <a:buClr>
                <a:schemeClr val="lt1"/>
              </a:buClr>
              <a:buSzPts val="5200"/>
              <a:buNone/>
              <a:defRPr sz="5200" b="0">
                <a:solidFill>
                  <a:schemeClr val="lt1"/>
                </a:solidFill>
              </a:defRPr>
            </a:lvl5pPr>
            <a:lvl6pPr lvl="5" algn="ctr" rtl="0">
              <a:spcBef>
                <a:spcPts val="0"/>
              </a:spcBef>
              <a:spcAft>
                <a:spcPts val="0"/>
              </a:spcAft>
              <a:buClr>
                <a:schemeClr val="lt1"/>
              </a:buClr>
              <a:buSzPts val="5200"/>
              <a:buNone/>
              <a:defRPr sz="5200" b="0">
                <a:solidFill>
                  <a:schemeClr val="lt1"/>
                </a:solidFill>
              </a:defRPr>
            </a:lvl6pPr>
            <a:lvl7pPr lvl="6" algn="ctr" rtl="0">
              <a:spcBef>
                <a:spcPts val="0"/>
              </a:spcBef>
              <a:spcAft>
                <a:spcPts val="0"/>
              </a:spcAft>
              <a:buClr>
                <a:schemeClr val="lt1"/>
              </a:buClr>
              <a:buSzPts val="5200"/>
              <a:buNone/>
              <a:defRPr sz="5200" b="0">
                <a:solidFill>
                  <a:schemeClr val="lt1"/>
                </a:solidFill>
              </a:defRPr>
            </a:lvl7pPr>
            <a:lvl8pPr lvl="7" algn="ctr" rtl="0">
              <a:spcBef>
                <a:spcPts val="0"/>
              </a:spcBef>
              <a:spcAft>
                <a:spcPts val="0"/>
              </a:spcAft>
              <a:buClr>
                <a:schemeClr val="lt1"/>
              </a:buClr>
              <a:buSzPts val="5200"/>
              <a:buNone/>
              <a:defRPr sz="5200" b="0">
                <a:solidFill>
                  <a:schemeClr val="lt1"/>
                </a:solidFill>
              </a:defRPr>
            </a:lvl8pPr>
            <a:lvl9pPr lvl="8" algn="ctr" rtl="0">
              <a:spcBef>
                <a:spcPts val="0"/>
              </a:spcBef>
              <a:spcAft>
                <a:spcPts val="0"/>
              </a:spcAft>
              <a:buClr>
                <a:schemeClr val="lt1"/>
              </a:buClr>
              <a:buSzPts val="5200"/>
              <a:buNone/>
              <a:defRPr sz="5200" b="0">
                <a:solidFill>
                  <a:schemeClr val="lt1"/>
                </a:solidFill>
              </a:defRPr>
            </a:lvl9pPr>
          </a:lstStyle>
          <a:p>
            <a:endParaRPr/>
          </a:p>
        </p:txBody>
      </p:sp>
      <p:sp>
        <p:nvSpPr>
          <p:cNvPr id="478" name="Google Shape;478;p3"/>
          <p:cNvSpPr txBox="1">
            <a:spLocks noGrp="1"/>
          </p:cNvSpPr>
          <p:nvPr>
            <p:ph type="subTitle" idx="1"/>
          </p:nvPr>
        </p:nvSpPr>
        <p:spPr>
          <a:xfrm>
            <a:off x="1557875" y="2497163"/>
            <a:ext cx="6028200" cy="795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sz="1600"/>
            </a:lvl2pPr>
            <a:lvl3pPr lvl="2" algn="ctr" rtl="0">
              <a:spcBef>
                <a:spcPts val="0"/>
              </a:spcBef>
              <a:spcAft>
                <a:spcPts val="0"/>
              </a:spcAft>
              <a:buClr>
                <a:schemeClr val="dk1"/>
              </a:buClr>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79" name="Google Shape;479;p3"/>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80"/>
        <p:cNvGrpSpPr/>
        <p:nvPr/>
      </p:nvGrpSpPr>
      <p:grpSpPr>
        <a:xfrm>
          <a:off x="0" y="0"/>
          <a:ext cx="0" cy="0"/>
          <a:chOff x="0" y="0"/>
          <a:chExt cx="0" cy="0"/>
        </a:xfrm>
      </p:grpSpPr>
      <p:sp>
        <p:nvSpPr>
          <p:cNvPr id="481" name="Google Shape;481;p4"/>
          <p:cNvSpPr txBox="1">
            <a:spLocks noGrp="1"/>
          </p:cNvSpPr>
          <p:nvPr>
            <p:ph type="body" idx="1"/>
          </p:nvPr>
        </p:nvSpPr>
        <p:spPr>
          <a:xfrm>
            <a:off x="1832400" y="1990350"/>
            <a:ext cx="5479200" cy="8199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SzPts val="2000"/>
              <a:buChar char="✖"/>
              <a:defRPr sz="2000" i="1">
                <a:solidFill>
                  <a:schemeClr val="accent1"/>
                </a:solidFill>
              </a:defRPr>
            </a:lvl1pPr>
            <a:lvl2pPr marL="914400" lvl="1" indent="-355600" algn="ctr" rtl="0">
              <a:spcBef>
                <a:spcPts val="0"/>
              </a:spcBef>
              <a:spcAft>
                <a:spcPts val="0"/>
              </a:spcAft>
              <a:buSzPts val="2000"/>
              <a:buChar char="○"/>
              <a:defRPr sz="2000" i="1">
                <a:solidFill>
                  <a:schemeClr val="accent1"/>
                </a:solidFill>
              </a:defRPr>
            </a:lvl2pPr>
            <a:lvl3pPr marL="1371600" lvl="2" indent="-355600" algn="ctr" rtl="0">
              <a:spcBef>
                <a:spcPts val="0"/>
              </a:spcBef>
              <a:spcAft>
                <a:spcPts val="0"/>
              </a:spcAft>
              <a:buSzPts val="2000"/>
              <a:buChar char="■"/>
              <a:defRPr sz="2000" i="1">
                <a:solidFill>
                  <a:schemeClr val="accent1"/>
                </a:solidFill>
              </a:defRPr>
            </a:lvl3pPr>
            <a:lvl4pPr marL="1828800" lvl="3" indent="-355600" algn="ctr" rtl="0">
              <a:spcBef>
                <a:spcPts val="0"/>
              </a:spcBef>
              <a:spcAft>
                <a:spcPts val="0"/>
              </a:spcAft>
              <a:buClr>
                <a:schemeClr val="accent1"/>
              </a:buClr>
              <a:buSzPts val="2000"/>
              <a:buChar char="●"/>
              <a:defRPr sz="2000" i="1">
                <a:solidFill>
                  <a:schemeClr val="accent1"/>
                </a:solidFill>
              </a:defRPr>
            </a:lvl4pPr>
            <a:lvl5pPr marL="2286000" lvl="4" indent="-355600" algn="ctr" rtl="0">
              <a:spcBef>
                <a:spcPts val="0"/>
              </a:spcBef>
              <a:spcAft>
                <a:spcPts val="0"/>
              </a:spcAft>
              <a:buClr>
                <a:schemeClr val="accent1"/>
              </a:buClr>
              <a:buSzPts val="2000"/>
              <a:buChar char="○"/>
              <a:defRPr sz="2000" i="1">
                <a:solidFill>
                  <a:schemeClr val="accent1"/>
                </a:solidFill>
              </a:defRPr>
            </a:lvl5pPr>
            <a:lvl6pPr marL="2743200" lvl="5" indent="-355600" algn="ctr" rtl="0">
              <a:spcBef>
                <a:spcPts val="0"/>
              </a:spcBef>
              <a:spcAft>
                <a:spcPts val="0"/>
              </a:spcAft>
              <a:buClr>
                <a:schemeClr val="accent1"/>
              </a:buClr>
              <a:buSzPts val="2000"/>
              <a:buChar char="■"/>
              <a:defRPr sz="2000" i="1">
                <a:solidFill>
                  <a:schemeClr val="accent1"/>
                </a:solidFill>
              </a:defRPr>
            </a:lvl6pPr>
            <a:lvl7pPr marL="3200400" lvl="6" indent="-355600" algn="ctr" rtl="0">
              <a:spcBef>
                <a:spcPts val="0"/>
              </a:spcBef>
              <a:spcAft>
                <a:spcPts val="0"/>
              </a:spcAft>
              <a:buClr>
                <a:schemeClr val="accent1"/>
              </a:buClr>
              <a:buSzPts val="2000"/>
              <a:buChar char="●"/>
              <a:defRPr sz="2000" i="1">
                <a:solidFill>
                  <a:schemeClr val="accent1"/>
                </a:solidFill>
              </a:defRPr>
            </a:lvl7pPr>
            <a:lvl8pPr marL="3657600" lvl="7" indent="-355600" algn="ctr" rtl="0">
              <a:spcBef>
                <a:spcPts val="0"/>
              </a:spcBef>
              <a:spcAft>
                <a:spcPts val="0"/>
              </a:spcAft>
              <a:buClr>
                <a:schemeClr val="accent1"/>
              </a:buClr>
              <a:buSzPts val="2000"/>
              <a:buChar char="○"/>
              <a:defRPr sz="2000" i="1">
                <a:solidFill>
                  <a:schemeClr val="accent1"/>
                </a:solidFill>
              </a:defRPr>
            </a:lvl8pPr>
            <a:lvl9pPr marL="4114800" lvl="8" indent="-355600" algn="ctr">
              <a:spcBef>
                <a:spcPts val="0"/>
              </a:spcBef>
              <a:spcAft>
                <a:spcPts val="0"/>
              </a:spcAft>
              <a:buClr>
                <a:schemeClr val="accent1"/>
              </a:buClr>
              <a:buSzPts val="2000"/>
              <a:buChar char="■"/>
              <a:defRPr sz="2000" i="1">
                <a:solidFill>
                  <a:schemeClr val="accent1"/>
                </a:solidFill>
              </a:defRPr>
            </a:lvl9pPr>
          </a:lstStyle>
          <a:p>
            <a:endParaRPr/>
          </a:p>
        </p:txBody>
      </p:sp>
      <p:sp>
        <p:nvSpPr>
          <p:cNvPr id="482" name="Google Shape;482;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55D4B"/>
                </a:solidFill>
              </a:defRPr>
            </a:lvl1pPr>
            <a:lvl2pPr lvl="1">
              <a:buNone/>
              <a:defRPr>
                <a:solidFill>
                  <a:srgbClr val="F55D4B"/>
                </a:solidFill>
              </a:defRPr>
            </a:lvl2pPr>
            <a:lvl3pPr lvl="2">
              <a:buNone/>
              <a:defRPr>
                <a:solidFill>
                  <a:srgbClr val="F55D4B"/>
                </a:solidFill>
              </a:defRPr>
            </a:lvl3pPr>
            <a:lvl4pPr lvl="3">
              <a:buNone/>
              <a:defRPr>
                <a:solidFill>
                  <a:srgbClr val="F55D4B"/>
                </a:solidFill>
              </a:defRPr>
            </a:lvl4pPr>
            <a:lvl5pPr lvl="4">
              <a:buNone/>
              <a:defRPr>
                <a:solidFill>
                  <a:srgbClr val="F55D4B"/>
                </a:solidFill>
              </a:defRPr>
            </a:lvl5pPr>
            <a:lvl6pPr lvl="5">
              <a:buNone/>
              <a:defRPr>
                <a:solidFill>
                  <a:srgbClr val="F55D4B"/>
                </a:solidFill>
              </a:defRPr>
            </a:lvl6pPr>
            <a:lvl7pPr lvl="6">
              <a:buNone/>
              <a:defRPr>
                <a:solidFill>
                  <a:srgbClr val="F55D4B"/>
                </a:solidFill>
              </a:defRPr>
            </a:lvl7pPr>
            <a:lvl8pPr lvl="7">
              <a:buNone/>
              <a:defRPr>
                <a:solidFill>
                  <a:srgbClr val="F55D4B"/>
                </a:solidFill>
              </a:defRPr>
            </a:lvl8pPr>
            <a:lvl9pPr lvl="8">
              <a:buNone/>
              <a:defRPr>
                <a:solidFill>
                  <a:srgbClr val="F55D4B"/>
                </a:solidFill>
              </a:defRPr>
            </a:lvl9pPr>
          </a:lstStyle>
          <a:p>
            <a:pPr marL="0" lvl="0" indent="0" algn="r" rtl="0">
              <a:spcBef>
                <a:spcPts val="0"/>
              </a:spcBef>
              <a:spcAft>
                <a:spcPts val="0"/>
              </a:spcAft>
              <a:buNone/>
            </a:pPr>
            <a:fld id="{00000000-1234-1234-1234-123412341234}" type="slidenum">
              <a:rPr lang="en"/>
              <a:t>‹nº›</a:t>
            </a:fld>
            <a:endParaRPr/>
          </a:p>
        </p:txBody>
      </p:sp>
      <p:grpSp>
        <p:nvGrpSpPr>
          <p:cNvPr id="483" name="Google Shape;483;p4"/>
          <p:cNvGrpSpPr/>
          <p:nvPr/>
        </p:nvGrpSpPr>
        <p:grpSpPr>
          <a:xfrm>
            <a:off x="1907265" y="-6002"/>
            <a:ext cx="5329471" cy="1572280"/>
            <a:chOff x="1045264" y="-6007"/>
            <a:chExt cx="7118300" cy="2100014"/>
          </a:xfrm>
        </p:grpSpPr>
        <p:sp>
          <p:nvSpPr>
            <p:cNvPr id="484" name="Google Shape;484;p4"/>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5" name="Google Shape;485;p4"/>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6" name="Google Shape;486;p4"/>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87" name="Google Shape;487;p4"/>
          <p:cNvGrpSpPr/>
          <p:nvPr/>
        </p:nvGrpSpPr>
        <p:grpSpPr>
          <a:xfrm>
            <a:off x="-7999" y="2430147"/>
            <a:ext cx="1642550" cy="1505293"/>
            <a:chOff x="-7997" y="3247832"/>
            <a:chExt cx="2193869" cy="2010543"/>
          </a:xfrm>
        </p:grpSpPr>
        <p:sp>
          <p:nvSpPr>
            <p:cNvPr id="488" name="Google Shape;488;p4"/>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9" name="Google Shape;489;p4"/>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0" name="Google Shape;490;p4"/>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1" name="Google Shape;491;p4"/>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2" name="Google Shape;492;p4"/>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3" name="Google Shape;493;p4"/>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4" name="Google Shape;494;p4"/>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5" name="Google Shape;495;p4"/>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6" name="Google Shape;496;p4"/>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7" name="Google Shape;497;p4"/>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8" name="Google Shape;498;p4"/>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9" name="Google Shape;499;p4"/>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0" name="Google Shape;500;p4"/>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1" name="Google Shape;501;p4"/>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2" name="Google Shape;502;p4"/>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3" name="Google Shape;503;p4"/>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4" name="Google Shape;504;p4"/>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5" name="Google Shape;505;p4"/>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6" name="Google Shape;506;p4"/>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7" name="Google Shape;507;p4"/>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a:off x="8420990" y="2153894"/>
            <a:ext cx="515755" cy="910864"/>
            <a:chOff x="8443004" y="2878855"/>
            <a:chExt cx="688868" cy="1216595"/>
          </a:xfrm>
        </p:grpSpPr>
        <p:sp>
          <p:nvSpPr>
            <p:cNvPr id="509" name="Google Shape;509;p4"/>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0" name="Google Shape;510;p4"/>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1" name="Google Shape;511;p4"/>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2" name="Google Shape;512;p4"/>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3" name="Google Shape;513;p4"/>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4" name="Google Shape;514;p4"/>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15" name="Google Shape;515;p4"/>
          <p:cNvGrpSpPr/>
          <p:nvPr/>
        </p:nvGrpSpPr>
        <p:grpSpPr>
          <a:xfrm>
            <a:off x="7117967" y="3590460"/>
            <a:ext cx="2026022" cy="1547117"/>
            <a:chOff x="6445945" y="4797602"/>
            <a:chExt cx="2706053" cy="2066404"/>
          </a:xfrm>
        </p:grpSpPr>
        <p:sp>
          <p:nvSpPr>
            <p:cNvPr id="516" name="Google Shape;516;p4"/>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7" name="Google Shape;517;p4"/>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8" name="Google Shape;518;p4"/>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9" name="Google Shape;519;p4"/>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0" name="Google Shape;520;p4"/>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1" name="Google Shape;521;p4"/>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2" name="Google Shape;522;p4"/>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3" name="Google Shape;523;p4"/>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4" name="Google Shape;524;p4"/>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5" name="Google Shape;525;p4"/>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6" name="Google Shape;526;p4"/>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7" name="Google Shape;527;p4"/>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8" name="Google Shape;528;p4"/>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29" name="Google Shape;529;p4"/>
          <p:cNvGrpSpPr/>
          <p:nvPr/>
        </p:nvGrpSpPr>
        <p:grpSpPr>
          <a:xfrm>
            <a:off x="226381" y="790954"/>
            <a:ext cx="1165385" cy="815431"/>
            <a:chOff x="305052" y="1261999"/>
            <a:chExt cx="1556545" cy="1089130"/>
          </a:xfrm>
        </p:grpSpPr>
        <p:sp>
          <p:nvSpPr>
            <p:cNvPr id="530" name="Google Shape;530;p4"/>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1" name="Google Shape;531;p4"/>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2" name="Google Shape;532;p4"/>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3" name="Google Shape;533;p4"/>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4" name="Google Shape;534;p4"/>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5" name="Google Shape;535;p4"/>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6" name="Google Shape;536;p4"/>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7" name="Google Shape;537;p4"/>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8" name="Google Shape;538;p4"/>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9" name="Google Shape;539;p4"/>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0" name="Google Shape;540;p4"/>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1" name="Google Shape;541;p4"/>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2" name="Google Shape;542;p4"/>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3" name="Google Shape;543;p4"/>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4" name="Google Shape;544;p4"/>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5" name="Google Shape;545;p4"/>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6" name="Google Shape;546;p4"/>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47" name="Google Shape;547;p4"/>
          <p:cNvGrpSpPr/>
          <p:nvPr/>
        </p:nvGrpSpPr>
        <p:grpSpPr>
          <a:xfrm>
            <a:off x="2444861" y="3871736"/>
            <a:ext cx="2459622" cy="1079998"/>
            <a:chOff x="1573057" y="5173288"/>
            <a:chExt cx="3285190" cy="1442497"/>
          </a:xfrm>
        </p:grpSpPr>
        <p:sp>
          <p:nvSpPr>
            <p:cNvPr id="548" name="Google Shape;548;p4"/>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9" name="Google Shape;549;p4"/>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0" name="Google Shape;550;p4"/>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1" name="Google Shape;551;p4"/>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2" name="Google Shape;552;p4"/>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3" name="Google Shape;553;p4"/>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4" name="Google Shape;554;p4"/>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5" name="Google Shape;555;p4"/>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6" name="Google Shape;556;p4"/>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7" name="Google Shape;557;p4"/>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8" name="Google Shape;558;p4"/>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9" name="Google Shape;559;p4"/>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0" name="Google Shape;560;p4"/>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1" name="Google Shape;561;p4"/>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2" name="Google Shape;562;p4"/>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3" name="Google Shape;563;p4"/>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4" name="Google Shape;564;p4"/>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5" name="Google Shape;565;p4"/>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6" name="Google Shape;566;p4"/>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7" name="Google Shape;567;p4"/>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9" name="Google Shape;569;p4"/>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0" name="Google Shape;570;p4"/>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1" name="Google Shape;571;p4"/>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2" name="Google Shape;572;p4"/>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3" name="Google Shape;573;p4"/>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4" name="Google Shape;574;p4"/>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5" name="Google Shape;575;p4"/>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6" name="Google Shape;576;p4"/>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7" name="Google Shape;577;p4"/>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8" name="Google Shape;578;p4"/>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9" name="Google Shape;579;p4"/>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0" name="Google Shape;580;p4"/>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1" name="Google Shape;581;p4"/>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2" name="Google Shape;582;p4"/>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3" name="Google Shape;583;p4"/>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4" name="Google Shape;584;p4"/>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5" name="Google Shape;585;p4"/>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6" name="Google Shape;586;p4"/>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7" name="Google Shape;587;p4"/>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8" name="Google Shape;588;p4"/>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9" name="Google Shape;589;p4"/>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0" name="Google Shape;590;p4"/>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1" name="Google Shape;591;p4"/>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2" name="Google Shape;592;p4"/>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3" name="Google Shape;593;p4"/>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4" name="Google Shape;594;p4"/>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5" name="Google Shape;595;p4"/>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6" name="Google Shape;596;p4"/>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7" name="Google Shape;597;p4"/>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8" name="Google Shape;598;p4"/>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9" name="Google Shape;599;p4"/>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0" name="Google Shape;600;p4"/>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1" name="Google Shape;601;p4"/>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2" name="Google Shape;602;p4"/>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3" name="Google Shape;603;p4"/>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4" name="Google Shape;604;p4"/>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5" name="Google Shape;605;p4"/>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6" name="Google Shape;606;p4"/>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7" name="Google Shape;607;p4"/>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8" name="Google Shape;608;p4"/>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9" name="Google Shape;609;p4"/>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0" name="Google Shape;610;p4"/>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1" name="Google Shape;611;p4"/>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2" name="Google Shape;612;p4"/>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3" name="Google Shape;613;p4"/>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4" name="Google Shape;614;p4"/>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5" name="Google Shape;615;p4"/>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6" name="Google Shape;616;p4"/>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7" name="Google Shape;617;p4"/>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8" name="Google Shape;618;p4"/>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9" name="Google Shape;619;p4"/>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0" name="Google Shape;620;p4"/>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1" name="Google Shape;621;p4"/>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2" name="Google Shape;622;p4"/>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3" name="Google Shape;623;p4"/>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4" name="Google Shape;624;p4"/>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5" name="Google Shape;625;p4"/>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6" name="Google Shape;626;p4"/>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7" name="Google Shape;627;p4"/>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8" name="Google Shape;628;p4"/>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9" name="Google Shape;629;p4"/>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0" name="Google Shape;630;p4"/>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1" name="Google Shape;631;p4"/>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2" name="Google Shape;632;p4"/>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3" name="Google Shape;633;p4"/>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4" name="Google Shape;634;p4"/>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5" name="Google Shape;635;p4"/>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6" name="Google Shape;636;p4"/>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7" name="Google Shape;637;p4"/>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8" name="Google Shape;638;p4"/>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9" name="Google Shape;639;p4"/>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0" name="Google Shape;640;p4"/>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1" name="Google Shape;641;p4"/>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2" name="Google Shape;642;p4"/>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3" name="Google Shape;643;p4"/>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4" name="Google Shape;644;p4"/>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5" name="Google Shape;645;p4"/>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6" name="Google Shape;646;p4"/>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7" name="Google Shape;647;p4"/>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8" name="Google Shape;648;p4"/>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9" name="Google Shape;649;p4"/>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0" name="Google Shape;650;p4"/>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1" name="Google Shape;651;p4"/>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2" name="Google Shape;652;p4"/>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3" name="Google Shape;653;p4"/>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4" name="Google Shape;654;p4"/>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5" name="Google Shape;655;p4"/>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6" name="Google Shape;656;p4"/>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7" name="Google Shape;657;p4"/>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8" name="Google Shape;658;p4"/>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9" name="Google Shape;659;p4"/>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0" name="Google Shape;660;p4"/>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1" name="Google Shape;661;p4"/>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2" name="Google Shape;662;p4"/>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3" name="Google Shape;663;p4"/>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4" name="Google Shape;664;p4"/>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5" name="Google Shape;665;p4"/>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6" name="Google Shape;666;p4"/>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7" name="Google Shape;667;p4"/>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8" name="Google Shape;668;p4"/>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9" name="Google Shape;669;p4"/>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0" name="Google Shape;670;p4"/>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1" name="Google Shape;671;p4"/>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2" name="Google Shape;672;p4"/>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3" name="Google Shape;673;p4"/>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4" name="Google Shape;674;p4"/>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5" name="Google Shape;675;p4"/>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6" name="Google Shape;676;p4"/>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7" name="Google Shape;677;p4"/>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8" name="Google Shape;678;p4"/>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9" name="Google Shape;679;p4"/>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0" name="Google Shape;680;p4"/>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1" name="Google Shape;681;p4"/>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2" name="Google Shape;682;p4"/>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3" name="Google Shape;683;p4"/>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4"/>
        <p:cNvGrpSpPr/>
        <p:nvPr/>
      </p:nvGrpSpPr>
      <p:grpSpPr>
        <a:xfrm>
          <a:off x="0" y="0"/>
          <a:ext cx="0" cy="0"/>
          <a:chOff x="0" y="0"/>
          <a:chExt cx="0" cy="0"/>
        </a:xfrm>
      </p:grpSpPr>
      <p:grpSp>
        <p:nvGrpSpPr>
          <p:cNvPr id="685" name="Google Shape;685;p5"/>
          <p:cNvGrpSpPr/>
          <p:nvPr/>
        </p:nvGrpSpPr>
        <p:grpSpPr>
          <a:xfrm>
            <a:off x="1841376" y="4540815"/>
            <a:ext cx="1110494" cy="612269"/>
            <a:chOff x="1003176" y="4540815"/>
            <a:chExt cx="1110494" cy="612269"/>
          </a:xfrm>
        </p:grpSpPr>
        <p:sp>
          <p:nvSpPr>
            <p:cNvPr id="686" name="Google Shape;686;p5"/>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7" name="Google Shape;687;p5"/>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8" name="Google Shape;688;p5"/>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89" name="Google Shape;689;p5"/>
          <p:cNvGrpSpPr/>
          <p:nvPr/>
        </p:nvGrpSpPr>
        <p:grpSpPr>
          <a:xfrm>
            <a:off x="342281" y="4183488"/>
            <a:ext cx="369035" cy="728056"/>
            <a:chOff x="342281" y="4183488"/>
            <a:chExt cx="369035" cy="728056"/>
          </a:xfrm>
        </p:grpSpPr>
        <p:sp>
          <p:nvSpPr>
            <p:cNvPr id="690" name="Google Shape;690;p5"/>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1" name="Google Shape;691;p5"/>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2" name="Google Shape;692;p5"/>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3" name="Google Shape;693;p5"/>
          <p:cNvGrpSpPr/>
          <p:nvPr/>
        </p:nvGrpSpPr>
        <p:grpSpPr>
          <a:xfrm>
            <a:off x="50" y="1232900"/>
            <a:ext cx="454630" cy="816989"/>
            <a:chOff x="50" y="1232900"/>
            <a:chExt cx="454630" cy="816989"/>
          </a:xfrm>
        </p:grpSpPr>
        <p:sp>
          <p:nvSpPr>
            <p:cNvPr id="694" name="Google Shape;694;p5"/>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5" name="Google Shape;695;p5"/>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6" name="Google Shape;696;p5"/>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7" name="Google Shape;697;p5"/>
          <p:cNvGrpSpPr/>
          <p:nvPr/>
        </p:nvGrpSpPr>
        <p:grpSpPr>
          <a:xfrm>
            <a:off x="50" y="3073044"/>
            <a:ext cx="729750" cy="1046771"/>
            <a:chOff x="50" y="3073044"/>
            <a:chExt cx="729750" cy="1046771"/>
          </a:xfrm>
        </p:grpSpPr>
        <p:sp>
          <p:nvSpPr>
            <p:cNvPr id="698" name="Google Shape;698;p5"/>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9" name="Google Shape;699;p5"/>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0" name="Google Shape;700;p5"/>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01" name="Google Shape;701;p5"/>
          <p:cNvGrpSpPr/>
          <p:nvPr/>
        </p:nvGrpSpPr>
        <p:grpSpPr>
          <a:xfrm>
            <a:off x="5944880" y="-7"/>
            <a:ext cx="2524606" cy="759943"/>
            <a:chOff x="4012455" y="-7"/>
            <a:chExt cx="2524606" cy="759943"/>
          </a:xfrm>
        </p:grpSpPr>
        <p:sp>
          <p:nvSpPr>
            <p:cNvPr id="702" name="Google Shape;702;p5"/>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3" name="Google Shape;703;p5"/>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4" name="Google Shape;704;p5"/>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5" name="Google Shape;705;p5"/>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6" name="Google Shape;706;p5"/>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7" name="Google Shape;707;p5"/>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8" name="Google Shape;708;p5"/>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9" name="Google Shape;709;p5"/>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0" name="Google Shape;710;p5"/>
          <p:cNvGrpSpPr/>
          <p:nvPr/>
        </p:nvGrpSpPr>
        <p:grpSpPr>
          <a:xfrm>
            <a:off x="8506368" y="1564091"/>
            <a:ext cx="637429" cy="1130622"/>
            <a:chOff x="6233393" y="2021291"/>
            <a:chExt cx="637429" cy="1130622"/>
          </a:xfrm>
        </p:grpSpPr>
        <p:sp>
          <p:nvSpPr>
            <p:cNvPr id="711" name="Google Shape;711;p5"/>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2" name="Google Shape;712;p5"/>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3" name="Google Shape;713;p5"/>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4" name="Google Shape;714;p5"/>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5" name="Google Shape;715;p5"/>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6" name="Google Shape;716;p5"/>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7" name="Google Shape;717;p5"/>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8" name="Google Shape;718;p5"/>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9" name="Google Shape;719;p5"/>
          <p:cNvGrpSpPr/>
          <p:nvPr/>
        </p:nvGrpSpPr>
        <p:grpSpPr>
          <a:xfrm>
            <a:off x="7464679" y="3618202"/>
            <a:ext cx="1679118" cy="1534882"/>
            <a:chOff x="5191704" y="3618202"/>
            <a:chExt cx="1679118" cy="1534882"/>
          </a:xfrm>
        </p:grpSpPr>
        <p:sp>
          <p:nvSpPr>
            <p:cNvPr id="720" name="Google Shape;720;p5"/>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1" name="Google Shape;721;p5"/>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2" name="Google Shape;722;p5"/>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3" name="Google Shape;723;p5"/>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4" name="Google Shape;724;p5"/>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5" name="Google Shape;725;p5"/>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6" name="Google Shape;726;p5"/>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7" name="Google Shape;727;p5"/>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8" name="Google Shape;728;p5"/>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9" name="Google Shape;729;p5"/>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0" name="Google Shape;730;p5"/>
          <p:cNvGrpSpPr/>
          <p:nvPr/>
        </p:nvGrpSpPr>
        <p:grpSpPr>
          <a:xfrm>
            <a:off x="7847220" y="3073038"/>
            <a:ext cx="598866" cy="595528"/>
            <a:chOff x="5944870" y="3341438"/>
            <a:chExt cx="598866" cy="595528"/>
          </a:xfrm>
        </p:grpSpPr>
        <p:sp>
          <p:nvSpPr>
            <p:cNvPr id="731" name="Google Shape;731;p5"/>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2" name="Google Shape;732;p5"/>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3" name="Google Shape;733;p5"/>
          <p:cNvGrpSpPr/>
          <p:nvPr/>
        </p:nvGrpSpPr>
        <p:grpSpPr>
          <a:xfrm>
            <a:off x="2204197" y="105666"/>
            <a:ext cx="546902" cy="236607"/>
            <a:chOff x="2204197" y="105666"/>
            <a:chExt cx="546902" cy="236607"/>
          </a:xfrm>
        </p:grpSpPr>
        <p:sp>
          <p:nvSpPr>
            <p:cNvPr id="734" name="Google Shape;734;p5"/>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5" name="Google Shape;735;p5"/>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6" name="Google Shape;736;p5"/>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7" name="Google Shape;737;p5"/>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8" name="Google Shape;738;p5"/>
          <p:cNvGrpSpPr/>
          <p:nvPr/>
        </p:nvGrpSpPr>
        <p:grpSpPr>
          <a:xfrm>
            <a:off x="50" y="-7"/>
            <a:ext cx="2049897" cy="773345"/>
            <a:chOff x="50" y="-7"/>
            <a:chExt cx="2049897" cy="773345"/>
          </a:xfrm>
        </p:grpSpPr>
        <p:sp>
          <p:nvSpPr>
            <p:cNvPr id="739" name="Google Shape;739;p5"/>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0" name="Google Shape;740;p5"/>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1" name="Google Shape;741;p5"/>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2" name="Google Shape;742;p5"/>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3" name="Google Shape;743;p5"/>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4" name="Google Shape;744;p5"/>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5" name="Google Shape;745;p5"/>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6" name="Google Shape;746;p5"/>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7" name="Google Shape;747;p5"/>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8" name="Google Shape;748;p5"/>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9" name="Google Shape;749;p5"/>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0" name="Google Shape;750;p5"/>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1" name="Google Shape;751;p5"/>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2" name="Google Shape;752;p5"/>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3" name="Google Shape;753;p5"/>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4" name="Google Shape;754;p5"/>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5" name="Google Shape;755;p5"/>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6" name="Google Shape;756;p5"/>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7" name="Google Shape;757;p5"/>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8" name="Google Shape;758;p5"/>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9" name="Google Shape;759;p5"/>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0" name="Google Shape;760;p5"/>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1" name="Google Shape;761;p5"/>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2" name="Google Shape;762;p5"/>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3" name="Google Shape;763;p5"/>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4" name="Google Shape;764;p5"/>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5" name="Google Shape;765;p5"/>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6" name="Google Shape;766;p5"/>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7" name="Google Shape;767;p5"/>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8" name="Google Shape;768;p5"/>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9" name="Google Shape;769;p5"/>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0" name="Google Shape;770;p5"/>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1" name="Google Shape;771;p5"/>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2" name="Google Shape;772;p5"/>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3" name="Google Shape;773;p5"/>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4" name="Google Shape;774;p5"/>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5" name="Google Shape;775;p5"/>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6" name="Google Shape;776;p5"/>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7" name="Google Shape;777;p5"/>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8" name="Google Shape;778;p5"/>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9" name="Google Shape;779;p5"/>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0" name="Google Shape;780;p5"/>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1" name="Google Shape;781;p5"/>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2" name="Google Shape;782;p5"/>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3" name="Google Shape;783;p5"/>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4" name="Google Shape;784;p5"/>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5" name="Google Shape;785;p5"/>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6" name="Google Shape;786;p5"/>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7" name="Google Shape;787;p5"/>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8" name="Google Shape;788;p5"/>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9" name="Google Shape;789;p5"/>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0" name="Google Shape;790;p5"/>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1" name="Google Shape;791;p5"/>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2" name="Google Shape;792;p5"/>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3" name="Google Shape;793;p5"/>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4" name="Google Shape;794;p5"/>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5" name="Google Shape;795;p5"/>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6" name="Google Shape;796;p5"/>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7" name="Google Shape;797;p5"/>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8" name="Google Shape;798;p5"/>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9" name="Google Shape;799;p5"/>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0" name="Google Shape;800;p5"/>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1" name="Google Shape;801;p5"/>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2" name="Google Shape;802;p5"/>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3" name="Google Shape;803;p5"/>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4" name="Google Shape;804;p5"/>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5" name="Google Shape;805;p5"/>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6" name="Google Shape;806;p5"/>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7" name="Google Shape;807;p5"/>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8" name="Google Shape;808;p5"/>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9" name="Google Shape;809;p5"/>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0" name="Google Shape;810;p5"/>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1" name="Google Shape;811;p5"/>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2" name="Google Shape;812;p5"/>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3" name="Google Shape;813;p5"/>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4" name="Google Shape;814;p5"/>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5" name="Google Shape;815;p5"/>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6" name="Google Shape;816;p5"/>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7" name="Google Shape;817;p5"/>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8" name="Google Shape;818;p5"/>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9" name="Google Shape;819;p5"/>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0" name="Google Shape;820;p5"/>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1" name="Google Shape;821;p5"/>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2" name="Google Shape;822;p5"/>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3" name="Google Shape;823;p5"/>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4" name="Google Shape;824;p5"/>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5" name="Google Shape;825;p5"/>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6" name="Google Shape;826;p5"/>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7" name="Google Shape;827;p5"/>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8" name="Google Shape;828;p5"/>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9" name="Google Shape;829;p5"/>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0" name="Google Shape;830;p5"/>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1" name="Google Shape;831;p5"/>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2" name="Google Shape;832;p5"/>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3" name="Google Shape;833;p5"/>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4" name="Google Shape;834;p5"/>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5" name="Google Shape;835;p5"/>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6" name="Google Shape;836;p5"/>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7" name="Google Shape;837;p5"/>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8" name="Google Shape;838;p5"/>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9" name="Google Shape;839;p5"/>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0" name="Google Shape;840;p5"/>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1" name="Google Shape;841;p5"/>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2" name="Google Shape;842;p5"/>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3" name="Google Shape;843;p5"/>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4" name="Google Shape;844;p5"/>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5" name="Google Shape;845;p5"/>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6" name="Google Shape;846;p5"/>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7" name="Google Shape;847;p5"/>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8" name="Google Shape;848;p5"/>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9" name="Google Shape;849;p5"/>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0" name="Google Shape;850;p5"/>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1" name="Google Shape;851;p5"/>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2" name="Google Shape;852;p5"/>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3" name="Google Shape;853;p5"/>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4" name="Google Shape;854;p5"/>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5" name="Google Shape;855;p5"/>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6" name="Google Shape;856;p5"/>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7" name="Google Shape;857;p5"/>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8" name="Google Shape;858;p5"/>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9" name="Google Shape;859;p5"/>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0" name="Google Shape;860;p5"/>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1" name="Google Shape;861;p5"/>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2" name="Google Shape;862;p5"/>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3" name="Google Shape;863;p5"/>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4" name="Google Shape;864;p5"/>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5" name="Google Shape;865;p5"/>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6" name="Google Shape;866;p5"/>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7" name="Google Shape;867;p5"/>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8" name="Google Shape;868;p5"/>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869" name="Google Shape;869;p5"/>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70" name="Google Shape;870;p5"/>
          <p:cNvSpPr txBox="1">
            <a:spLocks noGrp="1"/>
          </p:cNvSpPr>
          <p:nvPr>
            <p:ph type="body" idx="1"/>
          </p:nvPr>
        </p:nvSpPr>
        <p:spPr>
          <a:xfrm>
            <a:off x="1131750" y="1312800"/>
            <a:ext cx="6880500" cy="3498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871" name="Google Shape;871;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61"/>
        <p:cNvGrpSpPr/>
        <p:nvPr/>
      </p:nvGrpSpPr>
      <p:grpSpPr>
        <a:xfrm>
          <a:off x="0" y="0"/>
          <a:ext cx="0" cy="0"/>
          <a:chOff x="0" y="0"/>
          <a:chExt cx="0" cy="0"/>
        </a:xfrm>
      </p:grpSpPr>
      <p:grpSp>
        <p:nvGrpSpPr>
          <p:cNvPr id="1062" name="Google Shape;1062;p7"/>
          <p:cNvGrpSpPr/>
          <p:nvPr/>
        </p:nvGrpSpPr>
        <p:grpSpPr>
          <a:xfrm>
            <a:off x="1841376" y="4540815"/>
            <a:ext cx="1110494" cy="612269"/>
            <a:chOff x="1003176" y="4540815"/>
            <a:chExt cx="1110494" cy="612269"/>
          </a:xfrm>
        </p:grpSpPr>
        <p:sp>
          <p:nvSpPr>
            <p:cNvPr id="1063" name="Google Shape;1063;p7"/>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4" name="Google Shape;1064;p7"/>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5" name="Google Shape;1065;p7"/>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66" name="Google Shape;1066;p7"/>
          <p:cNvGrpSpPr/>
          <p:nvPr/>
        </p:nvGrpSpPr>
        <p:grpSpPr>
          <a:xfrm>
            <a:off x="342281" y="4183488"/>
            <a:ext cx="369035" cy="728056"/>
            <a:chOff x="342281" y="4183488"/>
            <a:chExt cx="369035" cy="728056"/>
          </a:xfrm>
        </p:grpSpPr>
        <p:sp>
          <p:nvSpPr>
            <p:cNvPr id="1067" name="Google Shape;1067;p7"/>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8" name="Google Shape;1068;p7"/>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9" name="Google Shape;1069;p7"/>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0" name="Google Shape;1070;p7"/>
          <p:cNvGrpSpPr/>
          <p:nvPr/>
        </p:nvGrpSpPr>
        <p:grpSpPr>
          <a:xfrm>
            <a:off x="50" y="1232900"/>
            <a:ext cx="454630" cy="816989"/>
            <a:chOff x="50" y="1232900"/>
            <a:chExt cx="454630" cy="816989"/>
          </a:xfrm>
        </p:grpSpPr>
        <p:sp>
          <p:nvSpPr>
            <p:cNvPr id="1071" name="Google Shape;1071;p7"/>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2" name="Google Shape;1072;p7"/>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3" name="Google Shape;1073;p7"/>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4" name="Google Shape;1074;p7"/>
          <p:cNvGrpSpPr/>
          <p:nvPr/>
        </p:nvGrpSpPr>
        <p:grpSpPr>
          <a:xfrm>
            <a:off x="50" y="3073044"/>
            <a:ext cx="729750" cy="1046771"/>
            <a:chOff x="50" y="3073044"/>
            <a:chExt cx="729750" cy="1046771"/>
          </a:xfrm>
        </p:grpSpPr>
        <p:sp>
          <p:nvSpPr>
            <p:cNvPr id="1075" name="Google Shape;1075;p7"/>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6" name="Google Shape;1076;p7"/>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7" name="Google Shape;1077;p7"/>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8" name="Google Shape;1078;p7"/>
          <p:cNvGrpSpPr/>
          <p:nvPr/>
        </p:nvGrpSpPr>
        <p:grpSpPr>
          <a:xfrm>
            <a:off x="5944880" y="-7"/>
            <a:ext cx="2524606" cy="759943"/>
            <a:chOff x="4012455" y="-7"/>
            <a:chExt cx="2524606" cy="759943"/>
          </a:xfrm>
        </p:grpSpPr>
        <p:sp>
          <p:nvSpPr>
            <p:cNvPr id="1079" name="Google Shape;1079;p7"/>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0" name="Google Shape;1080;p7"/>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1" name="Google Shape;1081;p7"/>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2" name="Google Shape;1082;p7"/>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3" name="Google Shape;1083;p7"/>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4" name="Google Shape;1084;p7"/>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5" name="Google Shape;1085;p7"/>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6" name="Google Shape;1086;p7"/>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87" name="Google Shape;1087;p7"/>
          <p:cNvGrpSpPr/>
          <p:nvPr/>
        </p:nvGrpSpPr>
        <p:grpSpPr>
          <a:xfrm>
            <a:off x="8506368" y="1564091"/>
            <a:ext cx="637429" cy="1130622"/>
            <a:chOff x="6233393" y="2021291"/>
            <a:chExt cx="637429" cy="1130622"/>
          </a:xfrm>
        </p:grpSpPr>
        <p:sp>
          <p:nvSpPr>
            <p:cNvPr id="1088" name="Google Shape;1088;p7"/>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9" name="Google Shape;1089;p7"/>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0" name="Google Shape;1090;p7"/>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1" name="Google Shape;1091;p7"/>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2" name="Google Shape;1092;p7"/>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3" name="Google Shape;1093;p7"/>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4" name="Google Shape;1094;p7"/>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5" name="Google Shape;1095;p7"/>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96" name="Google Shape;1096;p7"/>
          <p:cNvGrpSpPr/>
          <p:nvPr/>
        </p:nvGrpSpPr>
        <p:grpSpPr>
          <a:xfrm>
            <a:off x="7464679" y="3618202"/>
            <a:ext cx="1679118" cy="1534882"/>
            <a:chOff x="5191704" y="3618202"/>
            <a:chExt cx="1679118" cy="1534882"/>
          </a:xfrm>
        </p:grpSpPr>
        <p:sp>
          <p:nvSpPr>
            <p:cNvPr id="1097" name="Google Shape;1097;p7"/>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8" name="Google Shape;1098;p7"/>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9" name="Google Shape;1099;p7"/>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0" name="Google Shape;1100;p7"/>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1" name="Google Shape;1101;p7"/>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2" name="Google Shape;1102;p7"/>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3" name="Google Shape;1103;p7"/>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4" name="Google Shape;1104;p7"/>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5" name="Google Shape;1105;p7"/>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6" name="Google Shape;1106;p7"/>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07" name="Google Shape;1107;p7"/>
          <p:cNvGrpSpPr/>
          <p:nvPr/>
        </p:nvGrpSpPr>
        <p:grpSpPr>
          <a:xfrm>
            <a:off x="7847220" y="3073038"/>
            <a:ext cx="598866" cy="595528"/>
            <a:chOff x="5944870" y="3341438"/>
            <a:chExt cx="598866" cy="595528"/>
          </a:xfrm>
        </p:grpSpPr>
        <p:sp>
          <p:nvSpPr>
            <p:cNvPr id="1108" name="Google Shape;1108;p7"/>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9" name="Google Shape;1109;p7"/>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0" name="Google Shape;1110;p7"/>
          <p:cNvGrpSpPr/>
          <p:nvPr/>
        </p:nvGrpSpPr>
        <p:grpSpPr>
          <a:xfrm>
            <a:off x="2204197" y="105666"/>
            <a:ext cx="546902" cy="236607"/>
            <a:chOff x="2204197" y="105666"/>
            <a:chExt cx="546902" cy="236607"/>
          </a:xfrm>
        </p:grpSpPr>
        <p:sp>
          <p:nvSpPr>
            <p:cNvPr id="1111" name="Google Shape;1111;p7"/>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2" name="Google Shape;1112;p7"/>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3" name="Google Shape;1113;p7"/>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4" name="Google Shape;1114;p7"/>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5" name="Google Shape;1115;p7"/>
          <p:cNvGrpSpPr/>
          <p:nvPr/>
        </p:nvGrpSpPr>
        <p:grpSpPr>
          <a:xfrm>
            <a:off x="50" y="-7"/>
            <a:ext cx="2049897" cy="773345"/>
            <a:chOff x="50" y="-7"/>
            <a:chExt cx="2049897" cy="773345"/>
          </a:xfrm>
        </p:grpSpPr>
        <p:sp>
          <p:nvSpPr>
            <p:cNvPr id="1116" name="Google Shape;1116;p7"/>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7" name="Google Shape;1117;p7"/>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8" name="Google Shape;1118;p7"/>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9" name="Google Shape;1119;p7"/>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2" name="Google Shape;1122;p7"/>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3" name="Google Shape;1123;p7"/>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4" name="Google Shape;1124;p7"/>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5" name="Google Shape;1125;p7"/>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7" name="Google Shape;1127;p7"/>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8" name="Google Shape;1128;p7"/>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9" name="Google Shape;1129;p7"/>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0" name="Google Shape;1130;p7"/>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1" name="Google Shape;1131;p7"/>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3" name="Google Shape;1133;p7"/>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4" name="Google Shape;1134;p7"/>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5" name="Google Shape;1135;p7"/>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6" name="Google Shape;1136;p7"/>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7" name="Google Shape;1137;p7"/>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8" name="Google Shape;1138;p7"/>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9" name="Google Shape;1139;p7"/>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0" name="Google Shape;1140;p7"/>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1" name="Google Shape;1141;p7"/>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2" name="Google Shape;1142;p7"/>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3" name="Google Shape;1143;p7"/>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4" name="Google Shape;1144;p7"/>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5" name="Google Shape;1145;p7"/>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6" name="Google Shape;1146;p7"/>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7" name="Google Shape;1147;p7"/>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8" name="Google Shape;1148;p7"/>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9" name="Google Shape;1149;p7"/>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0" name="Google Shape;1150;p7"/>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1" name="Google Shape;1151;p7"/>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2" name="Google Shape;1152;p7"/>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3" name="Google Shape;1153;p7"/>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4" name="Google Shape;1154;p7"/>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5" name="Google Shape;1155;p7"/>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6" name="Google Shape;1156;p7"/>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8" name="Google Shape;1158;p7"/>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9" name="Google Shape;1159;p7"/>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0" name="Google Shape;1160;p7"/>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1" name="Google Shape;1161;p7"/>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3" name="Google Shape;1163;p7"/>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4" name="Google Shape;1164;p7"/>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5" name="Google Shape;1165;p7"/>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6" name="Google Shape;1166;p7"/>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7" name="Google Shape;1167;p7"/>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8" name="Google Shape;1168;p7"/>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9" name="Google Shape;1169;p7"/>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2" name="Google Shape;1172;p7"/>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3" name="Google Shape;1173;p7"/>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4" name="Google Shape;1174;p7"/>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5" name="Google Shape;1175;p7"/>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6" name="Google Shape;1176;p7"/>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7" name="Google Shape;1177;p7"/>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8" name="Google Shape;1178;p7"/>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9" name="Google Shape;1179;p7"/>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0" name="Google Shape;1180;p7"/>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1" name="Google Shape;1181;p7"/>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2" name="Google Shape;1182;p7"/>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3" name="Google Shape;1183;p7"/>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4" name="Google Shape;1184;p7"/>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5" name="Google Shape;1185;p7"/>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6" name="Google Shape;1186;p7"/>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7" name="Google Shape;1187;p7"/>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8" name="Google Shape;1188;p7"/>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9" name="Google Shape;1189;p7"/>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0" name="Google Shape;1190;p7"/>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1" name="Google Shape;1191;p7"/>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2" name="Google Shape;1192;p7"/>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3" name="Google Shape;1193;p7"/>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4" name="Google Shape;1194;p7"/>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5" name="Google Shape;1195;p7"/>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6" name="Google Shape;1196;p7"/>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7" name="Google Shape;1197;p7"/>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8" name="Google Shape;1198;p7"/>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9" name="Google Shape;1199;p7"/>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0" name="Google Shape;1200;p7"/>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1" name="Google Shape;1201;p7"/>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2" name="Google Shape;1202;p7"/>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3" name="Google Shape;1203;p7"/>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4" name="Google Shape;1204;p7"/>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5" name="Google Shape;1205;p7"/>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6" name="Google Shape;1206;p7"/>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7" name="Google Shape;1207;p7"/>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8" name="Google Shape;1208;p7"/>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9" name="Google Shape;1209;p7"/>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0" name="Google Shape;1210;p7"/>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1" name="Google Shape;1211;p7"/>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2" name="Google Shape;1212;p7"/>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3" name="Google Shape;1213;p7"/>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4" name="Google Shape;1214;p7"/>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5" name="Google Shape;1215;p7"/>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6" name="Google Shape;1216;p7"/>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7" name="Google Shape;1217;p7"/>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8" name="Google Shape;1218;p7"/>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9" name="Google Shape;1219;p7"/>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0" name="Google Shape;1220;p7"/>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1" name="Google Shape;1221;p7"/>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2" name="Google Shape;1222;p7"/>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3" name="Google Shape;1223;p7"/>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4" name="Google Shape;1224;p7"/>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5" name="Google Shape;1225;p7"/>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6" name="Google Shape;1226;p7"/>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7" name="Google Shape;1227;p7"/>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8" name="Google Shape;1228;p7"/>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9" name="Google Shape;1229;p7"/>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0" name="Google Shape;1230;p7"/>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1" name="Google Shape;1231;p7"/>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2" name="Google Shape;1232;p7"/>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3" name="Google Shape;1233;p7"/>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4" name="Google Shape;1234;p7"/>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5" name="Google Shape;1235;p7"/>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6" name="Google Shape;1236;p7"/>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7" name="Google Shape;1237;p7"/>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9" name="Google Shape;1239;p7"/>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0" name="Google Shape;1240;p7"/>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1" name="Google Shape;1241;p7"/>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2" name="Google Shape;1242;p7"/>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3" name="Google Shape;1243;p7"/>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4" name="Google Shape;1244;p7"/>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5" name="Google Shape;1245;p7"/>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246" name="Google Shape;1246;p7"/>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247" name="Google Shape;1247;p7"/>
          <p:cNvSpPr txBox="1">
            <a:spLocks noGrp="1"/>
          </p:cNvSpPr>
          <p:nvPr>
            <p:ph type="body" idx="1"/>
          </p:nvPr>
        </p:nvSpPr>
        <p:spPr>
          <a:xfrm>
            <a:off x="977300"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8" name="Google Shape;1248;p7"/>
          <p:cNvSpPr txBox="1">
            <a:spLocks noGrp="1"/>
          </p:cNvSpPr>
          <p:nvPr>
            <p:ph type="body" idx="2"/>
          </p:nvPr>
        </p:nvSpPr>
        <p:spPr>
          <a:xfrm>
            <a:off x="3391603"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9" name="Google Shape;1249;p7"/>
          <p:cNvSpPr txBox="1">
            <a:spLocks noGrp="1"/>
          </p:cNvSpPr>
          <p:nvPr>
            <p:ph type="body" idx="3"/>
          </p:nvPr>
        </p:nvSpPr>
        <p:spPr>
          <a:xfrm>
            <a:off x="5805905"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50" name="Google Shape;1250;p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grpSp>
        <p:nvGrpSpPr>
          <p:cNvPr id="1252" name="Google Shape;1252;p8"/>
          <p:cNvGrpSpPr/>
          <p:nvPr/>
        </p:nvGrpSpPr>
        <p:grpSpPr>
          <a:xfrm>
            <a:off x="1841376" y="4540815"/>
            <a:ext cx="1110494" cy="612269"/>
            <a:chOff x="1003176" y="4540815"/>
            <a:chExt cx="1110494" cy="612269"/>
          </a:xfrm>
        </p:grpSpPr>
        <p:sp>
          <p:nvSpPr>
            <p:cNvPr id="1253" name="Google Shape;1253;p8"/>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4" name="Google Shape;1254;p8"/>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56" name="Google Shape;1256;p8"/>
          <p:cNvGrpSpPr/>
          <p:nvPr/>
        </p:nvGrpSpPr>
        <p:grpSpPr>
          <a:xfrm>
            <a:off x="342281" y="4183488"/>
            <a:ext cx="369035" cy="728056"/>
            <a:chOff x="342281" y="4183488"/>
            <a:chExt cx="369035" cy="728056"/>
          </a:xfrm>
        </p:grpSpPr>
        <p:sp>
          <p:nvSpPr>
            <p:cNvPr id="1257" name="Google Shape;1257;p8"/>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8" name="Google Shape;1258;p8"/>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9" name="Google Shape;1259;p8"/>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0" name="Google Shape;1260;p8"/>
          <p:cNvGrpSpPr/>
          <p:nvPr/>
        </p:nvGrpSpPr>
        <p:grpSpPr>
          <a:xfrm>
            <a:off x="50" y="1232900"/>
            <a:ext cx="454630" cy="816989"/>
            <a:chOff x="50" y="1232900"/>
            <a:chExt cx="454630" cy="816989"/>
          </a:xfrm>
        </p:grpSpPr>
        <p:sp>
          <p:nvSpPr>
            <p:cNvPr id="1261" name="Google Shape;1261;p8"/>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2" name="Google Shape;1262;p8"/>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3" name="Google Shape;1263;p8"/>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4" name="Google Shape;1264;p8"/>
          <p:cNvGrpSpPr/>
          <p:nvPr/>
        </p:nvGrpSpPr>
        <p:grpSpPr>
          <a:xfrm>
            <a:off x="50" y="3073044"/>
            <a:ext cx="729750" cy="1046771"/>
            <a:chOff x="50" y="3073044"/>
            <a:chExt cx="729750" cy="1046771"/>
          </a:xfrm>
        </p:grpSpPr>
        <p:sp>
          <p:nvSpPr>
            <p:cNvPr id="1265" name="Google Shape;1265;p8"/>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6" name="Google Shape;1266;p8"/>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7" name="Google Shape;1267;p8"/>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8" name="Google Shape;1268;p8"/>
          <p:cNvGrpSpPr/>
          <p:nvPr/>
        </p:nvGrpSpPr>
        <p:grpSpPr>
          <a:xfrm>
            <a:off x="5944880" y="-7"/>
            <a:ext cx="2524606" cy="759943"/>
            <a:chOff x="4012455" y="-7"/>
            <a:chExt cx="2524606" cy="759943"/>
          </a:xfrm>
        </p:grpSpPr>
        <p:sp>
          <p:nvSpPr>
            <p:cNvPr id="1269" name="Google Shape;1269;p8"/>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0" name="Google Shape;1270;p8"/>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1" name="Google Shape;1271;p8"/>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2" name="Google Shape;1272;p8"/>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3" name="Google Shape;1273;p8"/>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4" name="Google Shape;1274;p8"/>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5" name="Google Shape;1275;p8"/>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6" name="Google Shape;1276;p8"/>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77" name="Google Shape;1277;p8"/>
          <p:cNvGrpSpPr/>
          <p:nvPr/>
        </p:nvGrpSpPr>
        <p:grpSpPr>
          <a:xfrm>
            <a:off x="8506368" y="1564091"/>
            <a:ext cx="637429" cy="1130622"/>
            <a:chOff x="6233393" y="2021291"/>
            <a:chExt cx="637429" cy="1130622"/>
          </a:xfrm>
        </p:grpSpPr>
        <p:sp>
          <p:nvSpPr>
            <p:cNvPr id="1278" name="Google Shape;1278;p8"/>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9" name="Google Shape;1279;p8"/>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86" name="Google Shape;1286;p8"/>
          <p:cNvGrpSpPr/>
          <p:nvPr/>
        </p:nvGrpSpPr>
        <p:grpSpPr>
          <a:xfrm>
            <a:off x="7464679" y="3618202"/>
            <a:ext cx="1679118" cy="1534882"/>
            <a:chOff x="5191704" y="3618202"/>
            <a:chExt cx="1679118" cy="1534882"/>
          </a:xfrm>
        </p:grpSpPr>
        <p:sp>
          <p:nvSpPr>
            <p:cNvPr id="1287" name="Google Shape;1287;p8"/>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8" name="Google Shape;1288;p8"/>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9" name="Google Shape;1289;p8"/>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1" name="Google Shape;1291;p8"/>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2" name="Google Shape;1292;p8"/>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3" name="Google Shape;1293;p8"/>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5" name="Google Shape;1295;p8"/>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97" name="Google Shape;1297;p8"/>
          <p:cNvGrpSpPr/>
          <p:nvPr/>
        </p:nvGrpSpPr>
        <p:grpSpPr>
          <a:xfrm>
            <a:off x="7847220" y="3073038"/>
            <a:ext cx="598866" cy="595528"/>
            <a:chOff x="5944870" y="3341438"/>
            <a:chExt cx="598866" cy="595528"/>
          </a:xfrm>
        </p:grpSpPr>
        <p:sp>
          <p:nvSpPr>
            <p:cNvPr id="1298" name="Google Shape;1298;p8"/>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9" name="Google Shape;1299;p8"/>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0" name="Google Shape;1300;p8"/>
          <p:cNvGrpSpPr/>
          <p:nvPr/>
        </p:nvGrpSpPr>
        <p:grpSpPr>
          <a:xfrm>
            <a:off x="2204197" y="105666"/>
            <a:ext cx="546902" cy="236607"/>
            <a:chOff x="2204197" y="105666"/>
            <a:chExt cx="546902" cy="236607"/>
          </a:xfrm>
        </p:grpSpPr>
        <p:sp>
          <p:nvSpPr>
            <p:cNvPr id="1301" name="Google Shape;1301;p8"/>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2" name="Google Shape;1302;p8"/>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3" name="Google Shape;1303;p8"/>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4" name="Google Shape;1304;p8"/>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5" name="Google Shape;1305;p8"/>
          <p:cNvGrpSpPr/>
          <p:nvPr/>
        </p:nvGrpSpPr>
        <p:grpSpPr>
          <a:xfrm>
            <a:off x="50" y="-7"/>
            <a:ext cx="2049897" cy="773345"/>
            <a:chOff x="50" y="-7"/>
            <a:chExt cx="2049897" cy="773345"/>
          </a:xfrm>
        </p:grpSpPr>
        <p:sp>
          <p:nvSpPr>
            <p:cNvPr id="1306" name="Google Shape;1306;p8"/>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7" name="Google Shape;1307;p8"/>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8" name="Google Shape;1308;p8"/>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9" name="Google Shape;1309;p8"/>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0" name="Google Shape;1310;p8"/>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1" name="Google Shape;1311;p8"/>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2" name="Google Shape;1312;p8"/>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3" name="Google Shape;1313;p8"/>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4" name="Google Shape;1314;p8"/>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5" name="Google Shape;1315;p8"/>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6" name="Google Shape;1316;p8"/>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8" name="Google Shape;1318;p8"/>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0" name="Google Shape;1320;p8"/>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1" name="Google Shape;1321;p8"/>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2" name="Google Shape;1322;p8"/>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3" name="Google Shape;1323;p8"/>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4" name="Google Shape;1324;p8"/>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5" name="Google Shape;1325;p8"/>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6" name="Google Shape;1326;p8"/>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7" name="Google Shape;1327;p8"/>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8" name="Google Shape;1328;p8"/>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9" name="Google Shape;1329;p8"/>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0" name="Google Shape;1330;p8"/>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1" name="Google Shape;1331;p8"/>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2" name="Google Shape;1332;p8"/>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3" name="Google Shape;1333;p8"/>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4" name="Google Shape;1334;p8"/>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5" name="Google Shape;1335;p8"/>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6" name="Google Shape;1336;p8"/>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7" name="Google Shape;1337;p8"/>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8" name="Google Shape;1338;p8"/>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9" name="Google Shape;1339;p8"/>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0" name="Google Shape;1340;p8"/>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1" name="Google Shape;1341;p8"/>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2" name="Google Shape;1342;p8"/>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3" name="Google Shape;1343;p8"/>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4" name="Google Shape;1344;p8"/>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5" name="Google Shape;1345;p8"/>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6" name="Google Shape;1346;p8"/>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7" name="Google Shape;1347;p8"/>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8" name="Google Shape;1348;p8"/>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0" name="Google Shape;1350;p8"/>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1" name="Google Shape;1351;p8"/>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2" name="Google Shape;1352;p8"/>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3" name="Google Shape;1353;p8"/>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5" name="Google Shape;1355;p8"/>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6" name="Google Shape;1356;p8"/>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7" name="Google Shape;1357;p8"/>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8" name="Google Shape;1358;p8"/>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9" name="Google Shape;1359;p8"/>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0" name="Google Shape;1360;p8"/>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1" name="Google Shape;1361;p8"/>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4" name="Google Shape;1364;p8"/>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5" name="Google Shape;1365;p8"/>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6" name="Google Shape;1366;p8"/>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7" name="Google Shape;1367;p8"/>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8" name="Google Shape;1368;p8"/>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9" name="Google Shape;1369;p8"/>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0" name="Google Shape;1370;p8"/>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1" name="Google Shape;1371;p8"/>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2" name="Google Shape;1372;p8"/>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3" name="Google Shape;1373;p8"/>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4" name="Google Shape;1374;p8"/>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5" name="Google Shape;1375;p8"/>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6" name="Google Shape;1376;p8"/>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7" name="Google Shape;1377;p8"/>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8" name="Google Shape;1378;p8"/>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9" name="Google Shape;1379;p8"/>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0" name="Google Shape;1380;p8"/>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1" name="Google Shape;1381;p8"/>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2" name="Google Shape;1382;p8"/>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3" name="Google Shape;1383;p8"/>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4" name="Google Shape;1384;p8"/>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5" name="Google Shape;1385;p8"/>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6" name="Google Shape;1386;p8"/>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7" name="Google Shape;1387;p8"/>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8" name="Google Shape;1388;p8"/>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0" name="Google Shape;1390;p8"/>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1" name="Google Shape;1391;p8"/>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2" name="Google Shape;1392;p8"/>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3" name="Google Shape;1393;p8"/>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4" name="Google Shape;1394;p8"/>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5" name="Google Shape;1395;p8"/>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6" name="Google Shape;1396;p8"/>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7" name="Google Shape;1397;p8"/>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8" name="Google Shape;1398;p8"/>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9" name="Google Shape;1399;p8"/>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0" name="Google Shape;1400;p8"/>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1" name="Google Shape;1401;p8"/>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2" name="Google Shape;1402;p8"/>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3" name="Google Shape;1403;p8"/>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4" name="Google Shape;1404;p8"/>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5" name="Google Shape;1405;p8"/>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6" name="Google Shape;1406;p8"/>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7" name="Google Shape;1407;p8"/>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8" name="Google Shape;1408;p8"/>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9" name="Google Shape;1409;p8"/>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0" name="Google Shape;1410;p8"/>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1" name="Google Shape;1411;p8"/>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2" name="Google Shape;1412;p8"/>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3" name="Google Shape;1413;p8"/>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4" name="Google Shape;1414;p8"/>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5" name="Google Shape;1415;p8"/>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6" name="Google Shape;1416;p8"/>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7" name="Google Shape;1417;p8"/>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8" name="Google Shape;1418;p8"/>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9" name="Google Shape;1419;p8"/>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0" name="Google Shape;1420;p8"/>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1" name="Google Shape;1421;p8"/>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2" name="Google Shape;1422;p8"/>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3" name="Google Shape;1423;p8"/>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4" name="Google Shape;1424;p8"/>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5" name="Google Shape;1425;p8"/>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6" name="Google Shape;1426;p8"/>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7" name="Google Shape;1427;p8"/>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8" name="Google Shape;1428;p8"/>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9" name="Google Shape;1429;p8"/>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0" name="Google Shape;1430;p8"/>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1" name="Google Shape;1431;p8"/>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2" name="Google Shape;1432;p8"/>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3" name="Google Shape;1433;p8"/>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4" name="Google Shape;1434;p8"/>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5" name="Google Shape;1435;p8"/>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36" name="Google Shape;1436;p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437" name="Google Shape;1437;p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p:cSld name="BLANK_1_1">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3" y="1362853"/>
            <a:ext cx="830992" cy="1847937"/>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80" name="Google Shape;1780;p12"/>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781" name="Google Shape;1781;p12"/>
          <p:cNvGrpSpPr/>
          <p:nvPr/>
        </p:nvGrpSpPr>
        <p:grpSpPr>
          <a:xfrm>
            <a:off x="1390437" y="-6"/>
            <a:ext cx="1603317" cy="405444"/>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91" name="Google Shape;1791;p12"/>
          <p:cNvGrpSpPr/>
          <p:nvPr/>
        </p:nvGrpSpPr>
        <p:grpSpPr>
          <a:xfrm>
            <a:off x="7935832" y="1674515"/>
            <a:ext cx="1207974" cy="1445876"/>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06" name="Google Shape;1806;p12"/>
          <p:cNvGrpSpPr/>
          <p:nvPr/>
        </p:nvGrpSpPr>
        <p:grpSpPr>
          <a:xfrm>
            <a:off x="8106707" y="3508074"/>
            <a:ext cx="1037098" cy="147603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10" name="Google Shape;1810;p12"/>
          <p:cNvGrpSpPr/>
          <p:nvPr/>
        </p:nvGrpSpPr>
        <p:grpSpPr>
          <a:xfrm>
            <a:off x="3462913" y="4724358"/>
            <a:ext cx="2218152" cy="422263"/>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70" name="Google Shape;1870;p12"/>
          <p:cNvGrpSpPr/>
          <p:nvPr/>
        </p:nvGrpSpPr>
        <p:grpSpPr>
          <a:xfrm>
            <a:off x="669098" y="3632076"/>
            <a:ext cx="366930" cy="1514545"/>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886" name="Google Shape;1886;p1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31750" y="737325"/>
            <a:ext cx="6880500" cy="5829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1pPr>
            <a:lvl2pPr lvl="1"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2pPr>
            <a:lvl3pPr lvl="2"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3pPr>
            <a:lvl4pPr lvl="3"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4pPr>
            <a:lvl5pPr lvl="4"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5pPr>
            <a:lvl6pPr lvl="5"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6pPr>
            <a:lvl7pPr lvl="6"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7pPr>
            <a:lvl8pPr lvl="7"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8pPr>
            <a:lvl9pPr lvl="8"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31750" y="1427100"/>
            <a:ext cx="6880500" cy="3498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1pPr>
            <a:lvl2pPr marL="914400" lvl="1"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2pPr>
            <a:lvl3pPr marL="1371600" lvl="2"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3pPr>
            <a:lvl4pPr marL="1828800" lvl="3"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4pPr>
            <a:lvl5pPr marL="2286000" lvl="4"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5pPr>
            <a:lvl6pPr marL="2743200" lvl="5"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6pPr>
            <a:lvl7pPr marL="3200400" lvl="6"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7pPr>
            <a:lvl8pPr marL="3657600" lvl="7"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8pPr>
            <a:lvl9pPr marL="4114800" lvl="8"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8749000" y="0"/>
            <a:ext cx="394800" cy="321600"/>
          </a:xfrm>
          <a:prstGeom prst="rect">
            <a:avLst/>
          </a:prstGeom>
          <a:noFill/>
          <a:ln>
            <a:noFill/>
          </a:ln>
        </p:spPr>
        <p:txBody>
          <a:bodyPr spcFirstLastPara="1" wrap="square" lIns="91425" tIns="91425" rIns="91425" bIns="91425" anchor="t" anchorCtr="0">
            <a:noAutofit/>
          </a:bodyPr>
          <a:lstStyle>
            <a:lvl1pPr lvl="0" algn="r">
              <a:buNone/>
              <a:defRPr sz="1200">
                <a:solidFill>
                  <a:schemeClr val="accent1"/>
                </a:solidFill>
                <a:latin typeface="Amatic SC"/>
                <a:ea typeface="Amatic SC"/>
                <a:cs typeface="Amatic SC"/>
                <a:sym typeface="Amatic SC"/>
              </a:defRPr>
            </a:lvl1pPr>
            <a:lvl2pPr lvl="1" algn="r">
              <a:buNone/>
              <a:defRPr sz="1200">
                <a:solidFill>
                  <a:schemeClr val="accent1"/>
                </a:solidFill>
                <a:latin typeface="Amatic SC"/>
                <a:ea typeface="Amatic SC"/>
                <a:cs typeface="Amatic SC"/>
                <a:sym typeface="Amatic SC"/>
              </a:defRPr>
            </a:lvl2pPr>
            <a:lvl3pPr lvl="2" algn="r">
              <a:buNone/>
              <a:defRPr sz="1200">
                <a:solidFill>
                  <a:schemeClr val="accent1"/>
                </a:solidFill>
                <a:latin typeface="Amatic SC"/>
                <a:ea typeface="Amatic SC"/>
                <a:cs typeface="Amatic SC"/>
                <a:sym typeface="Amatic SC"/>
              </a:defRPr>
            </a:lvl3pPr>
            <a:lvl4pPr lvl="3" algn="r">
              <a:buNone/>
              <a:defRPr sz="1200">
                <a:solidFill>
                  <a:schemeClr val="accent1"/>
                </a:solidFill>
                <a:latin typeface="Amatic SC"/>
                <a:ea typeface="Amatic SC"/>
                <a:cs typeface="Amatic SC"/>
                <a:sym typeface="Amatic SC"/>
              </a:defRPr>
            </a:lvl4pPr>
            <a:lvl5pPr lvl="4" algn="r">
              <a:buNone/>
              <a:defRPr sz="1200">
                <a:solidFill>
                  <a:schemeClr val="accent1"/>
                </a:solidFill>
                <a:latin typeface="Amatic SC"/>
                <a:ea typeface="Amatic SC"/>
                <a:cs typeface="Amatic SC"/>
                <a:sym typeface="Amatic SC"/>
              </a:defRPr>
            </a:lvl5pPr>
            <a:lvl6pPr lvl="5" algn="r">
              <a:buNone/>
              <a:defRPr sz="1200">
                <a:solidFill>
                  <a:schemeClr val="accent1"/>
                </a:solidFill>
                <a:latin typeface="Amatic SC"/>
                <a:ea typeface="Amatic SC"/>
                <a:cs typeface="Amatic SC"/>
                <a:sym typeface="Amatic SC"/>
              </a:defRPr>
            </a:lvl6pPr>
            <a:lvl7pPr lvl="6" algn="r">
              <a:buNone/>
              <a:defRPr sz="1200">
                <a:solidFill>
                  <a:schemeClr val="accent1"/>
                </a:solidFill>
                <a:latin typeface="Amatic SC"/>
                <a:ea typeface="Amatic SC"/>
                <a:cs typeface="Amatic SC"/>
                <a:sym typeface="Amatic SC"/>
              </a:defRPr>
            </a:lvl7pPr>
            <a:lvl8pPr lvl="7" algn="r">
              <a:buNone/>
              <a:defRPr sz="1200">
                <a:solidFill>
                  <a:schemeClr val="accent1"/>
                </a:solidFill>
                <a:latin typeface="Amatic SC"/>
                <a:ea typeface="Amatic SC"/>
                <a:cs typeface="Amatic SC"/>
                <a:sym typeface="Amatic SC"/>
              </a:defRPr>
            </a:lvl8pPr>
            <a:lvl9pPr lvl="8" algn="r">
              <a:buNone/>
              <a:defRPr sz="1200">
                <a:solidFill>
                  <a:schemeClr val="accen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www.biblegateway.com/passage/?search=Lucas%2010%3A25-37&amp;version=NVI-PT#fpt-NVI-PT-25399c" TargetMode="Externa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hyperlink" Target="https://www.biblegateway.com/passage/?search=Lucas%2010%3A25-37&amp;version=NVI-PT#fpt-NVI-PT-25391b" TargetMode="External"/><Relationship Id="rId5" Type="http://schemas.openxmlformats.org/officeDocument/2006/relationships/hyperlink" Target="https://www.biblegateway.com/passage/?search=Lucas%2010%3A25-37&amp;version=NVI-PT#fpt-NVI-PT-25391a"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3"/>
          <p:cNvSpPr txBox="1">
            <a:spLocks noGrp="1"/>
          </p:cNvSpPr>
          <p:nvPr>
            <p:ph type="ctrTitle"/>
          </p:nvPr>
        </p:nvSpPr>
        <p:spPr>
          <a:xfrm>
            <a:off x="1574400" y="1839831"/>
            <a:ext cx="59952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PowerPoint</a:t>
            </a:r>
            <a:br>
              <a:rPr lang="en" dirty="0"/>
            </a:br>
            <a:r>
              <a:rPr lang="pt-BR" sz="1800" dirty="0">
                <a:latin typeface="Merriweather" panose="00000500000000000000" pitchFamily="2" charset="0"/>
              </a:rPr>
              <a:t>Formação Continuada para Trabalhadores da Área de Comunicação Social Espírita</a:t>
            </a:r>
            <a:endParaRPr sz="1800" dirty="0">
              <a:latin typeface="Merriweather" panose="000005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41"/>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a:t>Desenvolvendo a apresentação</a:t>
            </a:r>
            <a:endParaRPr dirty="0"/>
          </a:p>
        </p:txBody>
      </p:sp>
      <p:sp>
        <p:nvSpPr>
          <p:cNvPr id="2215" name="Google Shape;2215;p4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dirty="0"/>
          </a:p>
        </p:txBody>
      </p:sp>
      <p:sp>
        <p:nvSpPr>
          <p:cNvPr id="2216" name="Google Shape;2216;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217" name="Google Shape;2217;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2218" name="Google Shape;2218;p41"/>
          <p:cNvGrpSpPr/>
          <p:nvPr/>
        </p:nvGrpSpPr>
        <p:grpSpPr>
          <a:xfrm>
            <a:off x="1786339" y="1703401"/>
            <a:ext cx="473400" cy="473400"/>
            <a:chOff x="1786339" y="1703401"/>
            <a:chExt cx="473400" cy="473400"/>
          </a:xfrm>
        </p:grpSpPr>
        <p:sp>
          <p:nvSpPr>
            <p:cNvPr id="2219" name="Google Shape;2219;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20" name="Google Shape;2220;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erriweather"/>
                  <a:ea typeface="Merriweather"/>
                  <a:cs typeface="Merriweather"/>
                  <a:sym typeface="Merriweather"/>
                </a:rPr>
                <a:t>1</a:t>
              </a:r>
              <a:endParaRPr sz="600" dirty="0">
                <a:solidFill>
                  <a:schemeClr val="dk2"/>
                </a:solidFill>
                <a:latin typeface="Merriweather"/>
                <a:ea typeface="Merriweather"/>
                <a:cs typeface="Merriweather"/>
                <a:sym typeface="Merriweather"/>
              </a:endParaRPr>
            </a:p>
          </p:txBody>
        </p:sp>
      </p:grpSp>
      <p:grpSp>
        <p:nvGrpSpPr>
          <p:cNvPr id="2221" name="Google Shape;2221;p41"/>
          <p:cNvGrpSpPr/>
          <p:nvPr/>
        </p:nvGrpSpPr>
        <p:grpSpPr>
          <a:xfrm>
            <a:off x="3814414" y="1703401"/>
            <a:ext cx="473400" cy="473400"/>
            <a:chOff x="3814414" y="1703401"/>
            <a:chExt cx="473400" cy="473400"/>
          </a:xfrm>
        </p:grpSpPr>
        <p:sp>
          <p:nvSpPr>
            <p:cNvPr id="2222" name="Google Shape;2222;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23" name="Google Shape;2223;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erriweather"/>
                  <a:ea typeface="Merriweather"/>
                  <a:cs typeface="Merriweather"/>
                  <a:sym typeface="Merriweather"/>
                </a:rPr>
                <a:t>3</a:t>
              </a:r>
              <a:endParaRPr sz="600" dirty="0">
                <a:solidFill>
                  <a:schemeClr val="dk2"/>
                </a:solidFill>
                <a:latin typeface="Merriweather"/>
                <a:ea typeface="Merriweather"/>
                <a:cs typeface="Merriweather"/>
                <a:sym typeface="Merriweather"/>
              </a:endParaRPr>
            </a:p>
          </p:txBody>
        </p:sp>
      </p:grpSp>
      <p:grpSp>
        <p:nvGrpSpPr>
          <p:cNvPr id="2224" name="Google Shape;2224;p41"/>
          <p:cNvGrpSpPr/>
          <p:nvPr/>
        </p:nvGrpSpPr>
        <p:grpSpPr>
          <a:xfrm>
            <a:off x="5842489" y="1703401"/>
            <a:ext cx="473400" cy="473400"/>
            <a:chOff x="5842489" y="1703401"/>
            <a:chExt cx="473400" cy="473400"/>
          </a:xfrm>
        </p:grpSpPr>
        <p:sp>
          <p:nvSpPr>
            <p:cNvPr id="2225" name="Google Shape;2225;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26" name="Google Shape;2226;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dirty="0">
                  <a:solidFill>
                    <a:schemeClr val="dk2"/>
                  </a:solidFill>
                  <a:latin typeface="Merriweather"/>
                  <a:ea typeface="Merriweather"/>
                  <a:cs typeface="Merriweather"/>
                  <a:sym typeface="Merriweather"/>
                </a:rPr>
                <a:t>5</a:t>
              </a:r>
              <a:endParaRPr sz="600" dirty="0">
                <a:solidFill>
                  <a:schemeClr val="dk2"/>
                </a:solidFill>
                <a:latin typeface="Merriweather"/>
                <a:ea typeface="Merriweather"/>
                <a:cs typeface="Merriweather"/>
                <a:sym typeface="Merriweather"/>
              </a:endParaRPr>
            </a:p>
          </p:txBody>
        </p:sp>
      </p:grpSp>
      <p:grpSp>
        <p:nvGrpSpPr>
          <p:cNvPr id="2227" name="Google Shape;2227;p41"/>
          <p:cNvGrpSpPr/>
          <p:nvPr/>
        </p:nvGrpSpPr>
        <p:grpSpPr>
          <a:xfrm>
            <a:off x="6880814" y="3576300"/>
            <a:ext cx="473400" cy="473400"/>
            <a:chOff x="6880814" y="3576300"/>
            <a:chExt cx="473400" cy="473400"/>
          </a:xfrm>
        </p:grpSpPr>
        <p:sp>
          <p:nvSpPr>
            <p:cNvPr id="2228" name="Google Shape;2228;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29" name="Google Shape;2229;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erriweather"/>
                  <a:ea typeface="Merriweather"/>
                  <a:cs typeface="Merriweather"/>
                  <a:sym typeface="Merriweather"/>
                </a:rPr>
                <a:t>6</a:t>
              </a:r>
              <a:endParaRPr sz="600" dirty="0">
                <a:solidFill>
                  <a:schemeClr val="dk2"/>
                </a:solidFill>
                <a:latin typeface="Merriweather"/>
                <a:ea typeface="Merriweather"/>
                <a:cs typeface="Merriweather"/>
                <a:sym typeface="Merriweather"/>
              </a:endParaRPr>
            </a:p>
          </p:txBody>
        </p:sp>
      </p:grpSp>
      <p:grpSp>
        <p:nvGrpSpPr>
          <p:cNvPr id="2230" name="Google Shape;2230;p41"/>
          <p:cNvGrpSpPr/>
          <p:nvPr/>
        </p:nvGrpSpPr>
        <p:grpSpPr>
          <a:xfrm>
            <a:off x="4852739" y="3576300"/>
            <a:ext cx="473400" cy="473400"/>
            <a:chOff x="4852739" y="3576300"/>
            <a:chExt cx="473400" cy="473400"/>
          </a:xfrm>
        </p:grpSpPr>
        <p:sp>
          <p:nvSpPr>
            <p:cNvPr id="2231" name="Google Shape;2231;p41"/>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32" name="Google Shape;2232;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dirty="0">
                  <a:solidFill>
                    <a:schemeClr val="dk2"/>
                  </a:solidFill>
                  <a:latin typeface="Merriweather"/>
                  <a:ea typeface="Merriweather"/>
                  <a:cs typeface="Merriweather"/>
                  <a:sym typeface="Merriweather"/>
                </a:rPr>
                <a:t>4</a:t>
              </a:r>
              <a:endParaRPr sz="600" dirty="0">
                <a:solidFill>
                  <a:schemeClr val="dk2"/>
                </a:solidFill>
                <a:latin typeface="Merriweather"/>
                <a:ea typeface="Merriweather"/>
                <a:cs typeface="Merriweather"/>
                <a:sym typeface="Merriweather"/>
              </a:endParaRPr>
            </a:p>
          </p:txBody>
        </p:sp>
      </p:grpSp>
      <p:grpSp>
        <p:nvGrpSpPr>
          <p:cNvPr id="2233" name="Google Shape;2233;p41"/>
          <p:cNvGrpSpPr/>
          <p:nvPr/>
        </p:nvGrpSpPr>
        <p:grpSpPr>
          <a:xfrm>
            <a:off x="2824664" y="3576300"/>
            <a:ext cx="473400" cy="473400"/>
            <a:chOff x="2824664" y="3576300"/>
            <a:chExt cx="473400" cy="473400"/>
          </a:xfrm>
        </p:grpSpPr>
        <p:sp>
          <p:nvSpPr>
            <p:cNvPr id="2234" name="Google Shape;2234;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2235" name="Google Shape;2235;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erriweather"/>
                  <a:ea typeface="Merriweather"/>
                  <a:cs typeface="Merriweather"/>
                  <a:sym typeface="Merriweather"/>
                </a:rPr>
                <a:t>2</a:t>
              </a:r>
              <a:endParaRPr sz="600" dirty="0">
                <a:solidFill>
                  <a:schemeClr val="dk2"/>
                </a:solidFill>
                <a:latin typeface="Merriweather"/>
                <a:ea typeface="Merriweather"/>
                <a:cs typeface="Merriweather"/>
                <a:sym typeface="Merriweather"/>
              </a:endParaRPr>
            </a:p>
          </p:txBody>
        </p:sp>
      </p:grpSp>
      <p:sp>
        <p:nvSpPr>
          <p:cNvPr id="2236" name="Google Shape;2236;p41"/>
          <p:cNvSpPr txBox="1"/>
          <p:nvPr/>
        </p:nvSpPr>
        <p:spPr>
          <a:xfrm>
            <a:off x="137985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900" dirty="0" err="1">
                <a:solidFill>
                  <a:schemeClr val="dk2"/>
                </a:solidFill>
                <a:latin typeface="Merriweather"/>
                <a:ea typeface="Merriweather"/>
                <a:cs typeface="Merriweather"/>
                <a:sym typeface="Merriweather"/>
              </a:rPr>
              <a:t>Atenção</a:t>
            </a:r>
            <a:r>
              <a:rPr lang="en-US" sz="900" dirty="0">
                <a:solidFill>
                  <a:schemeClr val="dk2"/>
                </a:solidFill>
                <a:latin typeface="Merriweather"/>
                <a:ea typeface="Merriweather"/>
                <a:cs typeface="Merriweather"/>
                <a:sym typeface="Merriweather"/>
              </a:rPr>
              <a:t> com as </a:t>
            </a:r>
            <a:r>
              <a:rPr lang="en-US" sz="900" dirty="0" err="1">
                <a:solidFill>
                  <a:schemeClr val="dk2"/>
                </a:solidFill>
                <a:latin typeface="Merriweather"/>
                <a:ea typeface="Merriweather"/>
                <a:cs typeface="Merriweather"/>
                <a:sym typeface="Merriweather"/>
              </a:rPr>
              <a:t>fontes</a:t>
            </a:r>
            <a:endParaRPr lang="en-US" sz="900" dirty="0">
              <a:solidFill>
                <a:schemeClr val="dk2"/>
              </a:solidFill>
              <a:latin typeface="Merriweather"/>
              <a:ea typeface="Merriweather"/>
              <a:cs typeface="Merriweather"/>
              <a:sym typeface="Merriweather"/>
            </a:endParaRPr>
          </a:p>
        </p:txBody>
      </p:sp>
      <p:sp>
        <p:nvSpPr>
          <p:cNvPr id="2237" name="Google Shape;2237;p41"/>
          <p:cNvSpPr txBox="1"/>
          <p:nvPr/>
        </p:nvSpPr>
        <p:spPr>
          <a:xfrm>
            <a:off x="3377205"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900" dirty="0" err="1">
                <a:solidFill>
                  <a:schemeClr val="dk2"/>
                </a:solidFill>
                <a:latin typeface="Merriweather"/>
                <a:ea typeface="Merriweather"/>
                <a:cs typeface="Merriweather"/>
                <a:sym typeface="Merriweather"/>
              </a:rPr>
              <a:t>Conheça</a:t>
            </a:r>
            <a:r>
              <a:rPr lang="en-US" sz="900" dirty="0">
                <a:solidFill>
                  <a:schemeClr val="dk2"/>
                </a:solidFill>
                <a:latin typeface="Merriweather"/>
                <a:ea typeface="Merriweather"/>
                <a:cs typeface="Merriweather"/>
                <a:sym typeface="Merriweather"/>
              </a:rPr>
              <a:t> </a:t>
            </a:r>
            <a:r>
              <a:rPr lang="en-US" sz="900" dirty="0" err="1">
                <a:solidFill>
                  <a:schemeClr val="dk2"/>
                </a:solidFill>
                <a:latin typeface="Merriweather"/>
                <a:ea typeface="Merriweather"/>
                <a:cs typeface="Merriweather"/>
                <a:sym typeface="Merriweather"/>
              </a:rPr>
              <a:t>seu</a:t>
            </a:r>
            <a:r>
              <a:rPr lang="en-US" sz="900" dirty="0">
                <a:solidFill>
                  <a:schemeClr val="dk2"/>
                </a:solidFill>
                <a:latin typeface="Merriweather"/>
                <a:ea typeface="Merriweather"/>
                <a:cs typeface="Merriweather"/>
                <a:sym typeface="Merriweather"/>
              </a:rPr>
              <a:t> </a:t>
            </a:r>
            <a:r>
              <a:rPr lang="en-US" sz="900" dirty="0" err="1">
                <a:solidFill>
                  <a:schemeClr val="dk2"/>
                </a:solidFill>
                <a:latin typeface="Merriweather"/>
                <a:ea typeface="Merriweather"/>
                <a:cs typeface="Merriweather"/>
                <a:sym typeface="Merriweather"/>
              </a:rPr>
              <a:t>público</a:t>
            </a:r>
            <a:endParaRPr lang="en-US" sz="900" dirty="0">
              <a:solidFill>
                <a:schemeClr val="dk2"/>
              </a:solidFill>
              <a:latin typeface="Merriweather"/>
              <a:ea typeface="Merriweather"/>
              <a:cs typeface="Merriweather"/>
              <a:sym typeface="Merriweather"/>
            </a:endParaRPr>
          </a:p>
        </p:txBody>
      </p:sp>
      <p:sp>
        <p:nvSpPr>
          <p:cNvPr id="2238" name="Google Shape;2238;p41"/>
          <p:cNvSpPr txBox="1"/>
          <p:nvPr/>
        </p:nvSpPr>
        <p:spPr>
          <a:xfrm>
            <a:off x="543601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pt-BR" sz="900" dirty="0">
                <a:solidFill>
                  <a:schemeClr val="dk2"/>
                </a:solidFill>
                <a:latin typeface="Merriweather"/>
                <a:ea typeface="Merriweather"/>
                <a:cs typeface="Merriweather"/>
                <a:sym typeface="Merriweather"/>
              </a:rPr>
              <a:t>Use slides para palavras-chave</a:t>
            </a:r>
            <a:endParaRPr sz="900" dirty="0">
              <a:solidFill>
                <a:schemeClr val="dk2"/>
              </a:solidFill>
              <a:latin typeface="Merriweather"/>
              <a:ea typeface="Merriweather"/>
              <a:cs typeface="Merriweather"/>
              <a:sym typeface="Merriweather"/>
            </a:endParaRPr>
          </a:p>
        </p:txBody>
      </p:sp>
      <p:sp>
        <p:nvSpPr>
          <p:cNvPr id="2239" name="Google Shape;2239;p41"/>
          <p:cNvSpPr txBox="1"/>
          <p:nvPr/>
        </p:nvSpPr>
        <p:spPr>
          <a:xfrm>
            <a:off x="241817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pt-BR" sz="900" dirty="0">
                <a:solidFill>
                  <a:schemeClr val="dk2"/>
                </a:solidFill>
                <a:latin typeface="Merriweather"/>
                <a:ea typeface="Merriweather"/>
                <a:cs typeface="Merriweather"/>
                <a:sym typeface="Merriweather"/>
              </a:rPr>
              <a:t>Use uma paleta de cores</a:t>
            </a:r>
            <a:endParaRPr sz="900" dirty="0">
              <a:solidFill>
                <a:schemeClr val="dk2"/>
              </a:solidFill>
              <a:latin typeface="Merriweather"/>
              <a:ea typeface="Merriweather"/>
              <a:cs typeface="Merriweather"/>
              <a:sym typeface="Merriweather"/>
            </a:endParaRPr>
          </a:p>
        </p:txBody>
      </p:sp>
      <p:sp>
        <p:nvSpPr>
          <p:cNvPr id="2240" name="Google Shape;2240;p41"/>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pt-BR" sz="900" dirty="0">
                <a:solidFill>
                  <a:schemeClr val="dk2"/>
                </a:solidFill>
                <a:latin typeface="Merriweather"/>
                <a:ea typeface="Merriweather"/>
                <a:cs typeface="Merriweather"/>
                <a:sym typeface="Merriweather"/>
              </a:rPr>
              <a:t>Utilize as imagens a seu favor</a:t>
            </a:r>
            <a:endParaRPr sz="900" dirty="0">
              <a:solidFill>
                <a:schemeClr val="dk2"/>
              </a:solidFill>
              <a:latin typeface="Merriweather"/>
              <a:ea typeface="Merriweather"/>
              <a:cs typeface="Merriweather"/>
              <a:sym typeface="Merriweather"/>
            </a:endParaRPr>
          </a:p>
        </p:txBody>
      </p:sp>
      <p:sp>
        <p:nvSpPr>
          <p:cNvPr id="2241" name="Google Shape;2241;p41"/>
          <p:cNvSpPr txBox="1"/>
          <p:nvPr/>
        </p:nvSpPr>
        <p:spPr>
          <a:xfrm>
            <a:off x="647433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pt-BR" sz="900" dirty="0">
                <a:solidFill>
                  <a:schemeClr val="dk2"/>
                </a:solidFill>
                <a:latin typeface="Merriweather"/>
                <a:ea typeface="Merriweather"/>
                <a:cs typeface="Merriweather"/>
                <a:sym typeface="Merriweather"/>
              </a:rPr>
              <a:t>Cuidado com as animações e transições</a:t>
            </a:r>
            <a:endParaRPr lang="en-US" sz="900" dirty="0">
              <a:solidFill>
                <a:schemeClr val="dk2"/>
              </a:solidFill>
              <a:latin typeface="Merriweather"/>
              <a:ea typeface="Merriweather"/>
              <a:cs typeface="Merriweather"/>
              <a:sym typeface="Merriweather"/>
            </a:endParaRPr>
          </a:p>
        </p:txBody>
      </p:sp>
      <p:grpSp>
        <p:nvGrpSpPr>
          <p:cNvPr id="2" name="Google Shape;2224;p41">
            <a:extLst>
              <a:ext uri="{FF2B5EF4-FFF2-40B4-BE49-F238E27FC236}">
                <a16:creationId xmlns:a16="http://schemas.microsoft.com/office/drawing/2014/main" id="{85171A40-8524-6876-7732-72637DA14417}"/>
              </a:ext>
            </a:extLst>
          </p:cNvPr>
          <p:cNvGrpSpPr/>
          <p:nvPr/>
        </p:nvGrpSpPr>
        <p:grpSpPr>
          <a:xfrm>
            <a:off x="7633864" y="1607124"/>
            <a:ext cx="473400" cy="473400"/>
            <a:chOff x="5842489" y="1703401"/>
            <a:chExt cx="473400" cy="473400"/>
          </a:xfrm>
        </p:grpSpPr>
        <p:sp>
          <p:nvSpPr>
            <p:cNvPr id="3" name="Google Shape;2225;p41">
              <a:extLst>
                <a:ext uri="{FF2B5EF4-FFF2-40B4-BE49-F238E27FC236}">
                  <a16:creationId xmlns:a16="http://schemas.microsoft.com/office/drawing/2014/main" id="{8795D3A0-CC6E-7AF4-6D8C-83FF17D53A9B}"/>
                </a:ext>
              </a:extLst>
            </p:cNvPr>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4" name="Google Shape;2226;p41">
              <a:extLst>
                <a:ext uri="{FF2B5EF4-FFF2-40B4-BE49-F238E27FC236}">
                  <a16:creationId xmlns:a16="http://schemas.microsoft.com/office/drawing/2014/main" id="{9AAA4F7B-6302-67D5-2DF5-6CDA38CC7E8D}"/>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dirty="0">
                  <a:solidFill>
                    <a:schemeClr val="dk2"/>
                  </a:solidFill>
                  <a:latin typeface="Merriweather"/>
                  <a:ea typeface="Merriweather"/>
                  <a:cs typeface="Merriweather"/>
                  <a:sym typeface="Merriweather"/>
                </a:rPr>
                <a:t>7</a:t>
              </a:r>
              <a:endParaRPr sz="600" dirty="0">
                <a:solidFill>
                  <a:schemeClr val="dk2"/>
                </a:solidFill>
                <a:latin typeface="Merriweather"/>
                <a:ea typeface="Merriweather"/>
                <a:cs typeface="Merriweather"/>
                <a:sym typeface="Merriweather"/>
              </a:endParaRPr>
            </a:p>
          </p:txBody>
        </p:sp>
      </p:grpSp>
      <p:sp>
        <p:nvSpPr>
          <p:cNvPr id="5" name="Google Shape;2238;p41">
            <a:extLst>
              <a:ext uri="{FF2B5EF4-FFF2-40B4-BE49-F238E27FC236}">
                <a16:creationId xmlns:a16="http://schemas.microsoft.com/office/drawing/2014/main" id="{6B0897F8-313C-2471-24A2-273EF8A36C79}"/>
              </a:ext>
            </a:extLst>
          </p:cNvPr>
          <p:cNvSpPr txBox="1"/>
          <p:nvPr/>
        </p:nvSpPr>
        <p:spPr>
          <a:xfrm>
            <a:off x="7227364" y="1079614"/>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pt-BR" sz="900" dirty="0">
                <a:solidFill>
                  <a:schemeClr val="dk2"/>
                </a:solidFill>
                <a:latin typeface="Merriweather"/>
                <a:ea typeface="Merriweather"/>
                <a:cs typeface="Merriweather"/>
                <a:sym typeface="Merriweather"/>
              </a:rPr>
              <a:t>Prepare-se para imprevistos</a:t>
            </a:r>
            <a:endParaRPr sz="900" dirty="0">
              <a:solidFill>
                <a:schemeClr val="dk2"/>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6"/>
                                        </p:tgtEl>
                                        <p:attrNameLst>
                                          <p:attrName>style.visibility</p:attrName>
                                        </p:attrNameLst>
                                      </p:cBhvr>
                                      <p:to>
                                        <p:strVal val="visible"/>
                                      </p:to>
                                    </p:set>
                                    <p:animEffect transition="in" filter="fade">
                                      <p:cBhvr>
                                        <p:cTn id="7" dur="500"/>
                                        <p:tgtEl>
                                          <p:spTgt spid="2236"/>
                                        </p:tgtEl>
                                      </p:cBhvr>
                                    </p:animEffect>
                                  </p:childTnLst>
                                </p:cTn>
                              </p:par>
                              <p:par>
                                <p:cTn id="8" presetID="10" presetClass="entr" presetSubtype="0" fill="hold" nodeType="withEffect">
                                  <p:stCondLst>
                                    <p:cond delay="0"/>
                                  </p:stCondLst>
                                  <p:childTnLst>
                                    <p:set>
                                      <p:cBhvr>
                                        <p:cTn id="9" dur="1" fill="hold">
                                          <p:stCondLst>
                                            <p:cond delay="0"/>
                                          </p:stCondLst>
                                        </p:cTn>
                                        <p:tgtEl>
                                          <p:spTgt spid="2218"/>
                                        </p:tgtEl>
                                        <p:attrNameLst>
                                          <p:attrName>style.visibility</p:attrName>
                                        </p:attrNameLst>
                                      </p:cBhvr>
                                      <p:to>
                                        <p:strVal val="visible"/>
                                      </p:to>
                                    </p:set>
                                    <p:animEffect transition="in" filter="fade">
                                      <p:cBhvr>
                                        <p:cTn id="10" dur="500"/>
                                        <p:tgtEl>
                                          <p:spTgt spid="2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33"/>
                                        </p:tgtEl>
                                        <p:attrNameLst>
                                          <p:attrName>style.visibility</p:attrName>
                                        </p:attrNameLst>
                                      </p:cBhvr>
                                      <p:to>
                                        <p:strVal val="visible"/>
                                      </p:to>
                                    </p:set>
                                    <p:animEffect transition="in" filter="fade">
                                      <p:cBhvr>
                                        <p:cTn id="15" dur="500"/>
                                        <p:tgtEl>
                                          <p:spTgt spid="22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39"/>
                                        </p:tgtEl>
                                        <p:attrNameLst>
                                          <p:attrName>style.visibility</p:attrName>
                                        </p:attrNameLst>
                                      </p:cBhvr>
                                      <p:to>
                                        <p:strVal val="visible"/>
                                      </p:to>
                                    </p:set>
                                    <p:animEffect transition="in" filter="fade">
                                      <p:cBhvr>
                                        <p:cTn id="18" dur="500"/>
                                        <p:tgtEl>
                                          <p:spTgt spid="22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37"/>
                                        </p:tgtEl>
                                        <p:attrNameLst>
                                          <p:attrName>style.visibility</p:attrName>
                                        </p:attrNameLst>
                                      </p:cBhvr>
                                      <p:to>
                                        <p:strVal val="visible"/>
                                      </p:to>
                                    </p:set>
                                    <p:animEffect transition="in" filter="fade">
                                      <p:cBhvr>
                                        <p:cTn id="23" dur="500"/>
                                        <p:tgtEl>
                                          <p:spTgt spid="2237"/>
                                        </p:tgtEl>
                                      </p:cBhvr>
                                    </p:animEffect>
                                  </p:childTnLst>
                                </p:cTn>
                              </p:par>
                              <p:par>
                                <p:cTn id="24" presetID="10" presetClass="entr" presetSubtype="0" fill="hold" nodeType="withEffect">
                                  <p:stCondLst>
                                    <p:cond delay="0"/>
                                  </p:stCondLst>
                                  <p:childTnLst>
                                    <p:set>
                                      <p:cBhvr>
                                        <p:cTn id="25" dur="1" fill="hold">
                                          <p:stCondLst>
                                            <p:cond delay="0"/>
                                          </p:stCondLst>
                                        </p:cTn>
                                        <p:tgtEl>
                                          <p:spTgt spid="2221"/>
                                        </p:tgtEl>
                                        <p:attrNameLst>
                                          <p:attrName>style.visibility</p:attrName>
                                        </p:attrNameLst>
                                      </p:cBhvr>
                                      <p:to>
                                        <p:strVal val="visible"/>
                                      </p:to>
                                    </p:set>
                                    <p:animEffect transition="in" filter="fade">
                                      <p:cBhvr>
                                        <p:cTn id="26" dur="500"/>
                                        <p:tgtEl>
                                          <p:spTgt spid="22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30"/>
                                        </p:tgtEl>
                                        <p:attrNameLst>
                                          <p:attrName>style.visibility</p:attrName>
                                        </p:attrNameLst>
                                      </p:cBhvr>
                                      <p:to>
                                        <p:strVal val="visible"/>
                                      </p:to>
                                    </p:set>
                                    <p:animEffect transition="in" filter="fade">
                                      <p:cBhvr>
                                        <p:cTn id="31" dur="500"/>
                                        <p:tgtEl>
                                          <p:spTgt spid="22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40"/>
                                        </p:tgtEl>
                                        <p:attrNameLst>
                                          <p:attrName>style.visibility</p:attrName>
                                        </p:attrNameLst>
                                      </p:cBhvr>
                                      <p:to>
                                        <p:strVal val="visible"/>
                                      </p:to>
                                    </p:set>
                                    <p:animEffect transition="in" filter="fade">
                                      <p:cBhvr>
                                        <p:cTn id="34" dur="500"/>
                                        <p:tgtEl>
                                          <p:spTgt spid="22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38"/>
                                        </p:tgtEl>
                                        <p:attrNameLst>
                                          <p:attrName>style.visibility</p:attrName>
                                        </p:attrNameLst>
                                      </p:cBhvr>
                                      <p:to>
                                        <p:strVal val="visible"/>
                                      </p:to>
                                    </p:set>
                                    <p:animEffect transition="in" filter="fade">
                                      <p:cBhvr>
                                        <p:cTn id="39" dur="500"/>
                                        <p:tgtEl>
                                          <p:spTgt spid="2238"/>
                                        </p:tgtEl>
                                      </p:cBhvr>
                                    </p:animEffect>
                                  </p:childTnLst>
                                </p:cTn>
                              </p:par>
                              <p:par>
                                <p:cTn id="40" presetID="10" presetClass="entr" presetSubtype="0" fill="hold" nodeType="withEffect">
                                  <p:stCondLst>
                                    <p:cond delay="0"/>
                                  </p:stCondLst>
                                  <p:childTnLst>
                                    <p:set>
                                      <p:cBhvr>
                                        <p:cTn id="41" dur="1" fill="hold">
                                          <p:stCondLst>
                                            <p:cond delay="0"/>
                                          </p:stCondLst>
                                        </p:cTn>
                                        <p:tgtEl>
                                          <p:spTgt spid="2224"/>
                                        </p:tgtEl>
                                        <p:attrNameLst>
                                          <p:attrName>style.visibility</p:attrName>
                                        </p:attrNameLst>
                                      </p:cBhvr>
                                      <p:to>
                                        <p:strVal val="visible"/>
                                      </p:to>
                                    </p:set>
                                    <p:animEffect transition="in" filter="fade">
                                      <p:cBhvr>
                                        <p:cTn id="42" dur="500"/>
                                        <p:tgtEl>
                                          <p:spTgt spid="22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27"/>
                                        </p:tgtEl>
                                        <p:attrNameLst>
                                          <p:attrName>style.visibility</p:attrName>
                                        </p:attrNameLst>
                                      </p:cBhvr>
                                      <p:to>
                                        <p:strVal val="visible"/>
                                      </p:to>
                                    </p:set>
                                    <p:animEffect transition="in" filter="fade">
                                      <p:cBhvr>
                                        <p:cTn id="47" dur="500"/>
                                        <p:tgtEl>
                                          <p:spTgt spid="22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41"/>
                                        </p:tgtEl>
                                        <p:attrNameLst>
                                          <p:attrName>style.visibility</p:attrName>
                                        </p:attrNameLst>
                                      </p:cBhvr>
                                      <p:to>
                                        <p:strVal val="visible"/>
                                      </p:to>
                                    </p:set>
                                    <p:animEffect transition="in" filter="fade">
                                      <p:cBhvr>
                                        <p:cTn id="50" dur="500"/>
                                        <p:tgtEl>
                                          <p:spTgt spid="22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6" grpId="0"/>
      <p:bldP spid="2237" grpId="0"/>
      <p:bldP spid="2238" grpId="0"/>
      <p:bldP spid="2239" grpId="0"/>
      <p:bldP spid="2240" grpId="0"/>
      <p:bldP spid="224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6884431" y="768496"/>
            <a:ext cx="225957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 que não fazer</a:t>
            </a:r>
            <a:endParaRPr dirty="0"/>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Imagem 2">
            <a:extLst>
              <a:ext uri="{FF2B5EF4-FFF2-40B4-BE49-F238E27FC236}">
                <a16:creationId xmlns:a16="http://schemas.microsoft.com/office/drawing/2014/main" id="{0D4CA694-77B4-35B6-9909-ACDDAE2DFC46}"/>
              </a:ext>
            </a:extLst>
          </p:cNvPr>
          <p:cNvPicPr>
            <a:picLocks noChangeAspect="1"/>
          </p:cNvPicPr>
          <p:nvPr/>
        </p:nvPicPr>
        <p:blipFill>
          <a:blip r:embed="rId3"/>
          <a:stretch>
            <a:fillRect/>
          </a:stretch>
        </p:blipFill>
        <p:spPr>
          <a:xfrm>
            <a:off x="0" y="-5196"/>
            <a:ext cx="6884430" cy="5148695"/>
          </a:xfrm>
          <a:prstGeom prst="rect">
            <a:avLst/>
          </a:prstGeom>
        </p:spPr>
      </p:pic>
    </p:spTree>
    <p:extLst>
      <p:ext uri="{BB962C8B-B14F-4D97-AF65-F5344CB8AC3E}">
        <p14:creationId xmlns:p14="http://schemas.microsoft.com/office/powerpoint/2010/main" val="4193572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6884229" y="648534"/>
            <a:ext cx="2259571"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 que não fazer</a:t>
            </a:r>
            <a:endParaRPr dirty="0"/>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3" name="Imagem 2">
            <a:extLst>
              <a:ext uri="{FF2B5EF4-FFF2-40B4-BE49-F238E27FC236}">
                <a16:creationId xmlns:a16="http://schemas.microsoft.com/office/drawing/2014/main" id="{0D4CA694-77B4-35B6-9909-ACDDAE2DFC46}"/>
              </a:ext>
            </a:extLst>
          </p:cNvPr>
          <p:cNvPicPr>
            <a:picLocks noChangeAspect="1"/>
          </p:cNvPicPr>
          <p:nvPr/>
        </p:nvPicPr>
        <p:blipFill>
          <a:blip r:embed="rId3"/>
          <a:srcRect/>
          <a:stretch/>
        </p:blipFill>
        <p:spPr>
          <a:xfrm>
            <a:off x="0" y="648534"/>
            <a:ext cx="6884430" cy="3841235"/>
          </a:xfrm>
          <a:prstGeom prst="rect">
            <a:avLst/>
          </a:prstGeom>
        </p:spPr>
      </p:pic>
    </p:spTree>
    <p:extLst>
      <p:ext uri="{BB962C8B-B14F-4D97-AF65-F5344CB8AC3E}">
        <p14:creationId xmlns:p14="http://schemas.microsoft.com/office/powerpoint/2010/main" val="3410889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3" name="Imagem 2">
            <a:extLst>
              <a:ext uri="{FF2B5EF4-FFF2-40B4-BE49-F238E27FC236}">
                <a16:creationId xmlns:a16="http://schemas.microsoft.com/office/drawing/2014/main" id="{0D4CA694-77B4-35B6-9909-ACDDAE2DFC46}"/>
              </a:ext>
            </a:extLst>
          </p:cNvPr>
          <p:cNvPicPr>
            <a:picLocks noChangeAspect="1"/>
          </p:cNvPicPr>
          <p:nvPr/>
        </p:nvPicPr>
        <p:blipFill>
          <a:blip r:embed="rId3"/>
          <a:srcRect/>
          <a:stretch/>
        </p:blipFill>
        <p:spPr>
          <a:xfrm>
            <a:off x="448210" y="4143"/>
            <a:ext cx="8300790" cy="5139357"/>
          </a:xfrm>
          <a:prstGeom prst="rect">
            <a:avLst/>
          </a:prstGeom>
        </p:spPr>
      </p:pic>
    </p:spTree>
    <p:extLst>
      <p:ext uri="{BB962C8B-B14F-4D97-AF65-F5344CB8AC3E}">
        <p14:creationId xmlns:p14="http://schemas.microsoft.com/office/powerpoint/2010/main" val="308758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3" name="Imagem 2">
            <a:extLst>
              <a:ext uri="{FF2B5EF4-FFF2-40B4-BE49-F238E27FC236}">
                <a16:creationId xmlns:a16="http://schemas.microsoft.com/office/drawing/2014/main" id="{0D4CA694-77B4-35B6-9909-ACDDAE2DFC46}"/>
              </a:ext>
            </a:extLst>
          </p:cNvPr>
          <p:cNvPicPr>
            <a:picLocks noChangeAspect="1"/>
          </p:cNvPicPr>
          <p:nvPr/>
        </p:nvPicPr>
        <p:blipFill>
          <a:blip r:embed="rId3"/>
          <a:srcRect/>
          <a:stretch/>
        </p:blipFill>
        <p:spPr>
          <a:xfrm>
            <a:off x="1178194" y="4143"/>
            <a:ext cx="6840822" cy="5139357"/>
          </a:xfrm>
          <a:prstGeom prst="rect">
            <a:avLst/>
          </a:prstGeom>
        </p:spPr>
      </p:pic>
    </p:spTree>
    <p:extLst>
      <p:ext uri="{BB962C8B-B14F-4D97-AF65-F5344CB8AC3E}">
        <p14:creationId xmlns:p14="http://schemas.microsoft.com/office/powerpoint/2010/main" val="165288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93A2E6F-401B-3C13-3C34-B3796FB47E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15</a:t>
            </a:fld>
            <a:endParaRPr lang="pt-BR"/>
          </a:p>
        </p:txBody>
      </p:sp>
      <p:sp>
        <p:nvSpPr>
          <p:cNvPr id="5" name="CaixaDeTexto 4">
            <a:extLst>
              <a:ext uri="{FF2B5EF4-FFF2-40B4-BE49-F238E27FC236}">
                <a16:creationId xmlns:a16="http://schemas.microsoft.com/office/drawing/2014/main" id="{7A342F9A-D26F-59D5-407D-51EF2018A035}"/>
              </a:ext>
            </a:extLst>
          </p:cNvPr>
          <p:cNvSpPr txBox="1"/>
          <p:nvPr/>
        </p:nvSpPr>
        <p:spPr>
          <a:xfrm>
            <a:off x="238990" y="1007400"/>
            <a:ext cx="8437273" cy="3970318"/>
          </a:xfrm>
          <a:prstGeom prst="rect">
            <a:avLst/>
          </a:prstGeom>
          <a:noFill/>
        </p:spPr>
        <p:txBody>
          <a:bodyPr wrap="square" rtlCol="0">
            <a:spAutoFit/>
          </a:bodyPr>
          <a:lstStyle/>
          <a:p>
            <a:pPr algn="l"/>
            <a:r>
              <a:rPr lang="pt-BR" b="1" i="0" baseline="30000" dirty="0">
                <a:solidFill>
                  <a:srgbClr val="000000"/>
                </a:solidFill>
                <a:effectLst/>
                <a:latin typeface="Script MT Bold" panose="03040602040607080904" pitchFamily="66" charset="0"/>
              </a:rPr>
              <a:t>25 </a:t>
            </a:r>
            <a:r>
              <a:rPr lang="pt-BR" b="0" i="0" dirty="0">
                <a:solidFill>
                  <a:srgbClr val="000000"/>
                </a:solidFill>
                <a:effectLst/>
                <a:latin typeface="Script MT Bold" panose="03040602040607080904" pitchFamily="66" charset="0"/>
              </a:rPr>
              <a:t>Certa ocasião, um perito na lei levantou-se para pôr Jesus à prova e lhe perguntou: “Mestre, o que preciso fazer para herdar a vida eterna?”</a:t>
            </a:r>
          </a:p>
          <a:p>
            <a:pPr algn="l"/>
            <a:r>
              <a:rPr lang="pt-BR" b="1" i="0" baseline="30000" dirty="0">
                <a:solidFill>
                  <a:srgbClr val="000000"/>
                </a:solidFill>
                <a:effectLst/>
                <a:latin typeface="Script MT Bold" panose="03040602040607080904" pitchFamily="66" charset="0"/>
              </a:rPr>
              <a:t>26 </a:t>
            </a:r>
            <a:r>
              <a:rPr lang="pt-BR" b="0" i="0" dirty="0">
                <a:solidFill>
                  <a:srgbClr val="000000"/>
                </a:solidFill>
                <a:effectLst/>
                <a:latin typeface="Script MT Bold" panose="03040602040607080904" pitchFamily="66" charset="0"/>
              </a:rPr>
              <a:t>“O que está escrito na Lei?”, respondeu Jesus. “Como você a lê?”</a:t>
            </a:r>
          </a:p>
          <a:p>
            <a:pPr algn="l"/>
            <a:r>
              <a:rPr lang="pt-BR" b="1" i="0" baseline="30000" dirty="0">
                <a:solidFill>
                  <a:srgbClr val="000000"/>
                </a:solidFill>
                <a:effectLst/>
                <a:latin typeface="Script MT Bold" panose="03040602040607080904" pitchFamily="66" charset="0"/>
              </a:rPr>
              <a:t>27 </a:t>
            </a:r>
            <a:r>
              <a:rPr lang="pt-BR" b="0" i="0" dirty="0">
                <a:solidFill>
                  <a:srgbClr val="000000"/>
                </a:solidFill>
                <a:effectLst/>
                <a:latin typeface="Script MT Bold" panose="03040602040607080904" pitchFamily="66" charset="0"/>
              </a:rPr>
              <a:t>Ele respondeu: “‘Ame o Senhor, o seu Deus, de todo o seu coração, de toda a sua alma, de todas as suas forças e de todo o seu entendimento’</a:t>
            </a:r>
            <a:r>
              <a:rPr lang="pt-BR" b="0" i="0" baseline="30000" dirty="0">
                <a:solidFill>
                  <a:srgbClr val="000000"/>
                </a:solidFill>
                <a:effectLst/>
                <a:latin typeface="Script MT Bold" panose="03040602040607080904" pitchFamily="66" charset="0"/>
              </a:rPr>
              <a:t>[</a:t>
            </a:r>
            <a:r>
              <a:rPr lang="pt-BR" b="0" i="0" baseline="30000" dirty="0">
                <a:solidFill>
                  <a:srgbClr val="4A4A4A"/>
                </a:solidFill>
                <a:effectLst/>
                <a:latin typeface="Script MT Bold" panose="03040602040607080904" pitchFamily="66" charset="0"/>
                <a:hlinkClick r:id="rId5" tooltip="See footnote a"/>
              </a:rPr>
              <a:t>a</a:t>
            </a:r>
            <a:r>
              <a:rPr lang="pt-BR" b="0" i="0" baseline="30000" dirty="0">
                <a:solidFill>
                  <a:srgbClr val="000000"/>
                </a:solidFill>
                <a:effectLst/>
                <a:latin typeface="Script MT Bold" panose="03040602040607080904" pitchFamily="66" charset="0"/>
              </a:rPr>
              <a:t>]</a:t>
            </a:r>
            <a:r>
              <a:rPr lang="pt-BR" b="0" i="0" dirty="0">
                <a:solidFill>
                  <a:srgbClr val="000000"/>
                </a:solidFill>
                <a:effectLst/>
                <a:latin typeface="Script MT Bold" panose="03040602040607080904" pitchFamily="66" charset="0"/>
              </a:rPr>
              <a:t> e ‘Ame o seu próximo como a si mesmo’</a:t>
            </a:r>
            <a:r>
              <a:rPr lang="pt-BR" b="0" i="0" baseline="30000" dirty="0">
                <a:solidFill>
                  <a:srgbClr val="000000"/>
                </a:solidFill>
                <a:effectLst/>
                <a:latin typeface="Script MT Bold" panose="03040602040607080904" pitchFamily="66" charset="0"/>
              </a:rPr>
              <a:t>[</a:t>
            </a:r>
            <a:r>
              <a:rPr lang="pt-BR" b="0" i="0" baseline="30000" dirty="0">
                <a:solidFill>
                  <a:srgbClr val="4A4A4A"/>
                </a:solidFill>
                <a:effectLst/>
                <a:latin typeface="Script MT Bold" panose="03040602040607080904" pitchFamily="66" charset="0"/>
                <a:hlinkClick r:id="rId6" tooltip="See footnote b"/>
              </a:rPr>
              <a:t>b</a:t>
            </a:r>
            <a:r>
              <a:rPr lang="pt-BR" b="0" i="0" baseline="30000" dirty="0">
                <a:solidFill>
                  <a:srgbClr val="000000"/>
                </a:solidFill>
                <a:effectLst/>
                <a:latin typeface="Script MT Bold" panose="03040602040607080904" pitchFamily="66" charset="0"/>
              </a:rPr>
              <a:t>]</a:t>
            </a:r>
            <a:r>
              <a:rPr lang="pt-BR" b="0" i="0" dirty="0">
                <a:solidFill>
                  <a:srgbClr val="000000"/>
                </a:solidFill>
                <a:effectLst/>
                <a:latin typeface="Script MT Bold" panose="03040602040607080904" pitchFamily="66" charset="0"/>
              </a:rPr>
              <a:t>”.</a:t>
            </a:r>
          </a:p>
          <a:p>
            <a:pPr algn="l"/>
            <a:r>
              <a:rPr lang="pt-BR" b="1" i="0" baseline="30000" dirty="0">
                <a:solidFill>
                  <a:srgbClr val="000000"/>
                </a:solidFill>
                <a:effectLst/>
                <a:latin typeface="Script MT Bold" panose="03040602040607080904" pitchFamily="66" charset="0"/>
              </a:rPr>
              <a:t>28 </a:t>
            </a:r>
            <a:r>
              <a:rPr lang="pt-BR" b="0" i="0" dirty="0">
                <a:solidFill>
                  <a:srgbClr val="000000"/>
                </a:solidFill>
                <a:effectLst/>
                <a:latin typeface="Script MT Bold" panose="03040602040607080904" pitchFamily="66" charset="0"/>
              </a:rPr>
              <a:t>Disse Jesus: “Você respondeu corretamente. Faça isso, e viverá”.</a:t>
            </a:r>
          </a:p>
          <a:p>
            <a:pPr algn="l"/>
            <a:r>
              <a:rPr lang="pt-BR" b="1" i="0" baseline="30000" dirty="0">
                <a:solidFill>
                  <a:srgbClr val="000000"/>
                </a:solidFill>
                <a:effectLst/>
                <a:latin typeface="Script MT Bold" panose="03040602040607080904" pitchFamily="66" charset="0"/>
              </a:rPr>
              <a:t>29 </a:t>
            </a:r>
            <a:r>
              <a:rPr lang="pt-BR" b="0" i="0" dirty="0">
                <a:solidFill>
                  <a:srgbClr val="000000"/>
                </a:solidFill>
                <a:effectLst/>
                <a:latin typeface="Script MT Bold" panose="03040602040607080904" pitchFamily="66" charset="0"/>
              </a:rPr>
              <a:t>Mas ele, querendo justificar-se, perguntou a Jesus: “E quem é o meu próximo?”</a:t>
            </a:r>
          </a:p>
          <a:p>
            <a:pPr algn="l"/>
            <a:r>
              <a:rPr lang="pt-BR" b="1" i="0" baseline="30000" dirty="0">
                <a:solidFill>
                  <a:srgbClr val="000000"/>
                </a:solidFill>
                <a:effectLst/>
                <a:latin typeface="Script MT Bold" panose="03040602040607080904" pitchFamily="66" charset="0"/>
              </a:rPr>
              <a:t>30 </a:t>
            </a:r>
            <a:r>
              <a:rPr lang="pt-BR" b="0" i="0" dirty="0">
                <a:solidFill>
                  <a:srgbClr val="000000"/>
                </a:solidFill>
                <a:effectLst/>
                <a:latin typeface="Script MT Bold" panose="03040602040607080904" pitchFamily="66" charset="0"/>
              </a:rPr>
              <a:t>Em resposta, disse Jesus: “Um homem descia de Jerusalém para Jericó, quando caiu nas mãos de assaltantes. Estes lhe tiraram as roupas, espancaram-no e se foram, deixando-o quase morto. </a:t>
            </a:r>
            <a:r>
              <a:rPr lang="pt-BR" b="1" i="0" baseline="30000" dirty="0">
                <a:solidFill>
                  <a:srgbClr val="000000"/>
                </a:solidFill>
                <a:effectLst/>
                <a:latin typeface="Script MT Bold" panose="03040602040607080904" pitchFamily="66" charset="0"/>
              </a:rPr>
              <a:t>31 </a:t>
            </a:r>
            <a:r>
              <a:rPr lang="pt-BR" b="0" i="0" dirty="0">
                <a:solidFill>
                  <a:srgbClr val="000000"/>
                </a:solidFill>
                <a:effectLst/>
                <a:latin typeface="Script MT Bold" panose="03040602040607080904" pitchFamily="66" charset="0"/>
              </a:rPr>
              <a:t>Aconteceu estar descendo pela mesma estrada um sacerdote. Quando viu o homem, passou pelo outro lado. </a:t>
            </a:r>
            <a:r>
              <a:rPr lang="pt-BR" b="1" i="0" baseline="30000" dirty="0">
                <a:solidFill>
                  <a:srgbClr val="000000"/>
                </a:solidFill>
                <a:effectLst/>
                <a:latin typeface="Script MT Bold" panose="03040602040607080904" pitchFamily="66" charset="0"/>
              </a:rPr>
              <a:t>32 </a:t>
            </a:r>
            <a:r>
              <a:rPr lang="pt-BR" b="0" i="0" dirty="0">
                <a:solidFill>
                  <a:srgbClr val="000000"/>
                </a:solidFill>
                <a:effectLst/>
                <a:latin typeface="Script MT Bold" panose="03040602040607080904" pitchFamily="66" charset="0"/>
              </a:rPr>
              <a:t>E assim também um levita; quando chegou ao lugar e o viu, passou pelo outro lado. </a:t>
            </a:r>
            <a:r>
              <a:rPr lang="pt-BR" b="1" i="0" baseline="30000" dirty="0">
                <a:solidFill>
                  <a:srgbClr val="000000"/>
                </a:solidFill>
                <a:effectLst/>
                <a:latin typeface="Script MT Bold" panose="03040602040607080904" pitchFamily="66" charset="0"/>
              </a:rPr>
              <a:t>33 </a:t>
            </a:r>
            <a:r>
              <a:rPr lang="pt-BR" b="0" i="0" dirty="0">
                <a:solidFill>
                  <a:srgbClr val="000000"/>
                </a:solidFill>
                <a:effectLst/>
                <a:latin typeface="Script MT Bold" panose="03040602040607080904" pitchFamily="66" charset="0"/>
              </a:rPr>
              <a:t>Mas um samaritano, estando de viagem, chegou onde se encontrava o homem e, quando o viu, teve piedade dele. </a:t>
            </a:r>
            <a:r>
              <a:rPr lang="pt-BR" b="1" i="0" baseline="30000" dirty="0">
                <a:solidFill>
                  <a:srgbClr val="000000"/>
                </a:solidFill>
                <a:effectLst/>
                <a:latin typeface="Script MT Bold" panose="03040602040607080904" pitchFamily="66" charset="0"/>
              </a:rPr>
              <a:t>34 </a:t>
            </a:r>
            <a:r>
              <a:rPr lang="pt-BR" b="0" i="0" dirty="0">
                <a:solidFill>
                  <a:srgbClr val="000000"/>
                </a:solidFill>
                <a:effectLst/>
                <a:latin typeface="Script MT Bold" panose="03040602040607080904" pitchFamily="66" charset="0"/>
              </a:rPr>
              <a:t>Aproximou-se, </a:t>
            </a:r>
            <a:r>
              <a:rPr lang="pt-BR" b="0" i="0" dirty="0" err="1">
                <a:solidFill>
                  <a:srgbClr val="000000"/>
                </a:solidFill>
                <a:effectLst/>
                <a:latin typeface="Script MT Bold" panose="03040602040607080904" pitchFamily="66" charset="0"/>
              </a:rPr>
              <a:t>enfaixou-lhe</a:t>
            </a:r>
            <a:r>
              <a:rPr lang="pt-BR" b="0" i="0" dirty="0">
                <a:solidFill>
                  <a:srgbClr val="000000"/>
                </a:solidFill>
                <a:effectLst/>
                <a:latin typeface="Script MT Bold" panose="03040602040607080904" pitchFamily="66" charset="0"/>
              </a:rPr>
              <a:t> as feridas, derramando nelas vinho e óleo. Depois colocou-o sobre o seu próprio animal, levou-o para uma hospedaria e cuidou dele. </a:t>
            </a:r>
            <a:r>
              <a:rPr lang="pt-BR" b="1" i="0" baseline="30000" dirty="0">
                <a:solidFill>
                  <a:srgbClr val="000000"/>
                </a:solidFill>
                <a:effectLst/>
                <a:latin typeface="Script MT Bold" panose="03040602040607080904" pitchFamily="66" charset="0"/>
              </a:rPr>
              <a:t>35 </a:t>
            </a:r>
            <a:r>
              <a:rPr lang="pt-BR" b="0" i="0" dirty="0">
                <a:solidFill>
                  <a:srgbClr val="000000"/>
                </a:solidFill>
                <a:effectLst/>
                <a:latin typeface="Script MT Bold" panose="03040602040607080904" pitchFamily="66" charset="0"/>
              </a:rPr>
              <a:t>No dia seguinte, deu dois denários</a:t>
            </a:r>
            <a:r>
              <a:rPr lang="pt-BR" b="0" i="0" baseline="30000" dirty="0">
                <a:solidFill>
                  <a:srgbClr val="000000"/>
                </a:solidFill>
                <a:effectLst/>
                <a:latin typeface="Script MT Bold" panose="03040602040607080904" pitchFamily="66" charset="0"/>
              </a:rPr>
              <a:t>[</a:t>
            </a:r>
            <a:r>
              <a:rPr lang="pt-BR" b="0" i="0" baseline="30000" dirty="0">
                <a:solidFill>
                  <a:srgbClr val="4A4A4A"/>
                </a:solidFill>
                <a:effectLst/>
                <a:latin typeface="Script MT Bold" panose="03040602040607080904" pitchFamily="66" charset="0"/>
                <a:hlinkClick r:id="rId7" tooltip="See footnote c"/>
              </a:rPr>
              <a:t>c</a:t>
            </a:r>
            <a:r>
              <a:rPr lang="pt-BR" b="0" i="0" baseline="30000" dirty="0">
                <a:solidFill>
                  <a:srgbClr val="000000"/>
                </a:solidFill>
                <a:effectLst/>
                <a:latin typeface="Script MT Bold" panose="03040602040607080904" pitchFamily="66" charset="0"/>
              </a:rPr>
              <a:t>]</a:t>
            </a:r>
            <a:r>
              <a:rPr lang="pt-BR" b="0" i="0" dirty="0">
                <a:solidFill>
                  <a:srgbClr val="000000"/>
                </a:solidFill>
                <a:effectLst/>
                <a:latin typeface="Script MT Bold" panose="03040602040607080904" pitchFamily="66" charset="0"/>
              </a:rPr>
              <a:t> ao hospedeiro e lhe disse: ‘Cuide dele. Quando eu voltar lhe pagarei todas as despesas que você tiver’.</a:t>
            </a:r>
          </a:p>
          <a:p>
            <a:pPr algn="l"/>
            <a:r>
              <a:rPr lang="pt-BR" b="1" i="0" baseline="30000" dirty="0">
                <a:solidFill>
                  <a:srgbClr val="000000"/>
                </a:solidFill>
                <a:effectLst/>
                <a:latin typeface="Script MT Bold" panose="03040602040607080904" pitchFamily="66" charset="0"/>
              </a:rPr>
              <a:t>36 </a:t>
            </a:r>
            <a:r>
              <a:rPr lang="pt-BR" b="0" i="0" dirty="0">
                <a:solidFill>
                  <a:srgbClr val="000000"/>
                </a:solidFill>
                <a:effectLst/>
                <a:latin typeface="Script MT Bold" panose="03040602040607080904" pitchFamily="66" charset="0"/>
              </a:rPr>
              <a:t>“Qual destes três você acha que foi o próximo do homem que caiu nas mãos dos assaltantes?”</a:t>
            </a:r>
          </a:p>
          <a:p>
            <a:pPr algn="l"/>
            <a:r>
              <a:rPr lang="pt-BR" b="1" i="0" baseline="30000" dirty="0">
                <a:solidFill>
                  <a:srgbClr val="000000"/>
                </a:solidFill>
                <a:effectLst/>
                <a:latin typeface="Script MT Bold" panose="03040602040607080904" pitchFamily="66" charset="0"/>
              </a:rPr>
              <a:t>37 </a:t>
            </a:r>
            <a:r>
              <a:rPr lang="pt-BR" b="0" i="0" dirty="0">
                <a:solidFill>
                  <a:srgbClr val="000000"/>
                </a:solidFill>
                <a:effectLst/>
                <a:latin typeface="Script MT Bold" panose="03040602040607080904" pitchFamily="66" charset="0"/>
              </a:rPr>
              <a:t>“Aquele que teve misericórdia dele”, respondeu o perito na lei.</a:t>
            </a:r>
          </a:p>
          <a:p>
            <a:pPr algn="l"/>
            <a:r>
              <a:rPr lang="pt-BR" b="0" i="0" dirty="0">
                <a:solidFill>
                  <a:srgbClr val="000000"/>
                </a:solidFill>
                <a:effectLst/>
                <a:latin typeface="Script MT Bold" panose="03040602040607080904" pitchFamily="66" charset="0"/>
              </a:rPr>
              <a:t>Jesus lhe disse: “Vá e faça o mesmo”.</a:t>
            </a:r>
          </a:p>
        </p:txBody>
      </p:sp>
      <p:sp>
        <p:nvSpPr>
          <p:cNvPr id="6" name="Retângulo 5">
            <a:extLst>
              <a:ext uri="{FF2B5EF4-FFF2-40B4-BE49-F238E27FC236}">
                <a16:creationId xmlns:a16="http://schemas.microsoft.com/office/drawing/2014/main" id="{4EF5AC87-F78F-63B9-11E4-8BCBA307B5C9}"/>
              </a:ext>
            </a:extLst>
          </p:cNvPr>
          <p:cNvSpPr/>
          <p:nvPr/>
        </p:nvSpPr>
        <p:spPr>
          <a:xfrm>
            <a:off x="238990" y="160800"/>
            <a:ext cx="7707558" cy="707886"/>
          </a:xfrm>
          <a:prstGeom prst="rect">
            <a:avLst/>
          </a:prstGeom>
          <a:noFill/>
        </p:spPr>
        <p:txBody>
          <a:bodyPr wrap="none" lIns="91440" tIns="45720" rIns="91440" bIns="45720">
            <a:spAutoFit/>
          </a:bodyPr>
          <a:lstStyle/>
          <a:p>
            <a:pPr algn="ctr"/>
            <a:r>
              <a:rPr lang="pt-BR"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 parábola do bom samaritano</a:t>
            </a:r>
          </a:p>
        </p:txBody>
      </p:sp>
    </p:spTree>
    <p:extLst>
      <p:ext uri="{BB962C8B-B14F-4D97-AF65-F5344CB8AC3E}">
        <p14:creationId xmlns:p14="http://schemas.microsoft.com/office/powerpoint/2010/main" val="2029290290"/>
      </p:ext>
    </p:extLst>
  </p:cSld>
  <p:clrMapOvr>
    <a:masterClrMapping/>
  </p:clrMapOvr>
  <mc:AlternateContent xmlns:mc="http://schemas.openxmlformats.org/markup-compatibility/2006">
    <mc:Choice xmlns:p14="http://schemas.microsoft.com/office/powerpoint/2010/main" Requires="p14">
      <p:transition spd="slow" p14:dur="4400">
        <p14:honeycomb/>
        <p:sndAc>
          <p:stSnd>
            <p:snd r:embed="rId2" name="applause.wav"/>
          </p:stSnd>
        </p:sndAc>
      </p:transition>
    </mc:Choice>
    <mc:Fallback>
      <p:transition spd="slow">
        <p:fade/>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3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p:stCondLst>
                              <p:cond delay="7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063"/>
        <p:cNvGrpSpPr/>
        <p:nvPr/>
      </p:nvGrpSpPr>
      <p:grpSpPr>
        <a:xfrm>
          <a:off x="0" y="0"/>
          <a:ext cx="0" cy="0"/>
          <a:chOff x="0" y="0"/>
          <a:chExt cx="0" cy="0"/>
        </a:xfrm>
      </p:grpSpPr>
      <p:sp>
        <p:nvSpPr>
          <p:cNvPr id="2064" name="Google Shape;2064;p31"/>
          <p:cNvSpPr txBox="1">
            <a:spLocks noGrp="1"/>
          </p:cNvSpPr>
          <p:nvPr>
            <p:ph type="body" idx="1"/>
          </p:nvPr>
        </p:nvSpPr>
        <p:spPr>
          <a:xfrm>
            <a:off x="977300" y="1279071"/>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dirty="0">
                <a:solidFill>
                  <a:srgbClr val="FFFFFF"/>
                </a:solidFill>
              </a:rPr>
              <a:t>Alternativas ao Power Point</a:t>
            </a:r>
            <a:endParaRPr sz="1200" b="1" dirty="0">
              <a:solidFill>
                <a:srgbClr val="FFFFFF"/>
              </a:solidFill>
            </a:endParaRPr>
          </a:p>
          <a:p>
            <a:pPr marL="0" lvl="0" indent="0" algn="l" rtl="0">
              <a:spcBef>
                <a:spcPts val="600"/>
              </a:spcBef>
              <a:spcAft>
                <a:spcPts val="0"/>
              </a:spcAft>
              <a:buNone/>
            </a:pPr>
            <a:br>
              <a:rPr lang="en-US" sz="1200" dirty="0">
                <a:solidFill>
                  <a:srgbClr val="FFFFFF"/>
                </a:solidFill>
              </a:rPr>
            </a:br>
            <a:r>
              <a:rPr lang="en-US" sz="1200" b="1" dirty="0">
                <a:solidFill>
                  <a:srgbClr val="FFFFFF"/>
                </a:solidFill>
              </a:rPr>
              <a:t>PowerPoint online</a:t>
            </a:r>
            <a:br>
              <a:rPr lang="en-US" sz="1200" dirty="0">
                <a:solidFill>
                  <a:srgbClr val="FFFFFF"/>
                </a:solidFill>
              </a:rPr>
            </a:br>
            <a:r>
              <a:rPr lang="en-US" sz="1200" dirty="0">
                <a:solidFill>
                  <a:srgbClr val="FFFFFF"/>
                </a:solidFill>
              </a:rPr>
              <a:t>www.office.com/launch/powerpoint</a:t>
            </a:r>
          </a:p>
          <a:p>
            <a:pPr marL="0" lvl="0" indent="0" algn="l" rtl="0">
              <a:spcBef>
                <a:spcPts val="600"/>
              </a:spcBef>
              <a:spcAft>
                <a:spcPts val="0"/>
              </a:spcAft>
              <a:buNone/>
            </a:pPr>
            <a:br>
              <a:rPr lang="en-US" sz="1200" dirty="0">
                <a:solidFill>
                  <a:srgbClr val="FFFFFF"/>
                </a:solidFill>
              </a:rPr>
            </a:br>
            <a:r>
              <a:rPr lang="en-US" sz="1200" b="1" dirty="0">
                <a:solidFill>
                  <a:srgbClr val="FFFFFF"/>
                </a:solidFill>
              </a:rPr>
              <a:t>Google Slides</a:t>
            </a:r>
            <a:br>
              <a:rPr lang="en-US" sz="1200" dirty="0">
                <a:solidFill>
                  <a:srgbClr val="FFFFFF"/>
                </a:solidFill>
              </a:rPr>
            </a:br>
            <a:r>
              <a:rPr lang="en-US" sz="1200" dirty="0">
                <a:solidFill>
                  <a:srgbClr val="FFFFFF"/>
                </a:solidFill>
              </a:rPr>
              <a:t>www.google.com/intl/pt-BR/slides/about/</a:t>
            </a:r>
          </a:p>
          <a:p>
            <a:pPr marL="0" lvl="0" indent="0" algn="l" rtl="0">
              <a:spcBef>
                <a:spcPts val="600"/>
              </a:spcBef>
              <a:spcAft>
                <a:spcPts val="0"/>
              </a:spcAft>
              <a:buNone/>
            </a:pPr>
            <a:br>
              <a:rPr lang="en-US" sz="1200" dirty="0">
                <a:solidFill>
                  <a:srgbClr val="FFFFFF"/>
                </a:solidFill>
              </a:rPr>
            </a:br>
            <a:r>
              <a:rPr lang="en-US" sz="1200" b="1" dirty="0">
                <a:solidFill>
                  <a:srgbClr val="FFFFFF"/>
                </a:solidFill>
              </a:rPr>
              <a:t>Canva</a:t>
            </a:r>
            <a:br>
              <a:rPr lang="en-US" sz="1200" dirty="0">
                <a:solidFill>
                  <a:srgbClr val="FFFFFF"/>
                </a:solidFill>
              </a:rPr>
            </a:br>
            <a:r>
              <a:rPr lang="en-US" sz="1200" dirty="0">
                <a:solidFill>
                  <a:srgbClr val="FFFFFF"/>
                </a:solidFill>
              </a:rPr>
              <a:t>www.canva.com/pt_br/apresentacoes/</a:t>
            </a:r>
          </a:p>
        </p:txBody>
      </p:sp>
      <p:sp>
        <p:nvSpPr>
          <p:cNvPr id="2065" name="Google Shape;2065;p31"/>
          <p:cNvSpPr txBox="1">
            <a:spLocks noGrp="1"/>
          </p:cNvSpPr>
          <p:nvPr>
            <p:ph type="body" idx="2"/>
          </p:nvPr>
        </p:nvSpPr>
        <p:spPr>
          <a:xfrm>
            <a:off x="3391601" y="1279071"/>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dirty="0">
                <a:solidFill>
                  <a:srgbClr val="FFFFFF"/>
                </a:solidFill>
              </a:rPr>
              <a:t>Paleta de cores</a:t>
            </a:r>
            <a:endParaRPr sz="1200" b="1" dirty="0">
              <a:solidFill>
                <a:srgbClr val="FFFFFF"/>
              </a:solidFill>
            </a:endParaRPr>
          </a:p>
          <a:p>
            <a:pPr marL="0" lvl="0" indent="0" algn="l" rtl="0">
              <a:spcBef>
                <a:spcPts val="600"/>
              </a:spcBef>
              <a:spcAft>
                <a:spcPts val="0"/>
              </a:spcAft>
              <a:buNone/>
            </a:pPr>
            <a:br>
              <a:rPr lang="pt-BR" sz="1200" dirty="0">
                <a:solidFill>
                  <a:srgbClr val="FFFFFF"/>
                </a:solidFill>
              </a:rPr>
            </a:br>
            <a:r>
              <a:rPr lang="pt-BR" sz="1200" b="1" dirty="0">
                <a:solidFill>
                  <a:srgbClr val="FFFFFF"/>
                </a:solidFill>
              </a:rPr>
              <a:t>Adobe</a:t>
            </a:r>
            <a:br>
              <a:rPr lang="pt-BR" sz="1200" dirty="0">
                <a:solidFill>
                  <a:srgbClr val="FFFFFF"/>
                </a:solidFill>
              </a:rPr>
            </a:br>
            <a:r>
              <a:rPr lang="pt-BR" sz="1200" dirty="0">
                <a:solidFill>
                  <a:srgbClr val="FFFFFF"/>
                </a:solidFill>
              </a:rPr>
              <a:t>https://color.adobe.com/</a:t>
            </a:r>
          </a:p>
          <a:p>
            <a:pPr marL="0" lvl="0" indent="0" algn="l" rtl="0">
              <a:spcBef>
                <a:spcPts val="600"/>
              </a:spcBef>
              <a:spcAft>
                <a:spcPts val="0"/>
              </a:spcAft>
              <a:buNone/>
            </a:pPr>
            <a:br>
              <a:rPr lang="pt-BR" sz="1200" dirty="0">
                <a:solidFill>
                  <a:srgbClr val="FFFFFF"/>
                </a:solidFill>
              </a:rPr>
            </a:br>
            <a:r>
              <a:rPr lang="pt-BR" sz="1200" b="1" dirty="0" err="1">
                <a:solidFill>
                  <a:srgbClr val="FFFFFF"/>
                </a:solidFill>
              </a:rPr>
              <a:t>Coolors</a:t>
            </a:r>
            <a:br>
              <a:rPr lang="pt-BR" sz="1200" dirty="0">
                <a:solidFill>
                  <a:srgbClr val="FFFFFF"/>
                </a:solidFill>
              </a:rPr>
            </a:br>
            <a:r>
              <a:rPr lang="pt-BR" sz="1200" dirty="0">
                <a:solidFill>
                  <a:srgbClr val="FFFFFF"/>
                </a:solidFill>
              </a:rPr>
              <a:t>https://coolors.co</a:t>
            </a:r>
            <a:endParaRPr sz="1200" dirty="0">
              <a:solidFill>
                <a:srgbClr val="FFFFFF"/>
              </a:solidFill>
            </a:endParaRPr>
          </a:p>
        </p:txBody>
      </p:sp>
      <p:sp>
        <p:nvSpPr>
          <p:cNvPr id="2068" name="Google Shape;2068;p31"/>
          <p:cNvSpPr txBox="1">
            <a:spLocks noGrp="1"/>
          </p:cNvSpPr>
          <p:nvPr>
            <p:ph type="body" idx="2"/>
          </p:nvPr>
        </p:nvSpPr>
        <p:spPr>
          <a:xfrm>
            <a:off x="3391601" y="3166753"/>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err="1">
                <a:solidFill>
                  <a:srgbClr val="FFFFFF"/>
                </a:solidFill>
              </a:rPr>
              <a:t>Temas</a:t>
            </a:r>
            <a:r>
              <a:rPr lang="en-US" sz="1200" b="1" dirty="0">
                <a:solidFill>
                  <a:srgbClr val="FFFFFF"/>
                </a:solidFill>
              </a:rPr>
              <a:t> </a:t>
            </a:r>
          </a:p>
          <a:p>
            <a:pPr marL="0" lvl="0" indent="0" algn="l" rtl="0">
              <a:spcBef>
                <a:spcPts val="600"/>
              </a:spcBef>
              <a:spcAft>
                <a:spcPts val="0"/>
              </a:spcAft>
              <a:buNone/>
            </a:pPr>
            <a:br>
              <a:rPr lang="en-US" sz="1200" dirty="0">
                <a:solidFill>
                  <a:srgbClr val="FFFFFF"/>
                </a:solidFill>
              </a:rPr>
            </a:br>
            <a:r>
              <a:rPr lang="en-US" sz="1200" b="1" dirty="0" err="1">
                <a:solidFill>
                  <a:srgbClr val="FFFFFF"/>
                </a:solidFill>
              </a:rPr>
              <a:t>SlidesCarnival</a:t>
            </a:r>
            <a:br>
              <a:rPr lang="en-US" sz="1200" dirty="0">
                <a:solidFill>
                  <a:srgbClr val="FFFFFF"/>
                </a:solidFill>
              </a:rPr>
            </a:br>
            <a:r>
              <a:rPr lang="en-US" sz="1200" dirty="0">
                <a:solidFill>
                  <a:srgbClr val="FFFFFF"/>
                </a:solidFill>
              </a:rPr>
              <a:t>https://www.slidescarnival.com/</a:t>
            </a:r>
          </a:p>
        </p:txBody>
      </p:sp>
      <p:sp>
        <p:nvSpPr>
          <p:cNvPr id="2069" name="Google Shape;2069;p31"/>
          <p:cNvSpPr txBox="1">
            <a:spLocks noGrp="1"/>
          </p:cNvSpPr>
          <p:nvPr>
            <p:ph type="body" idx="3"/>
          </p:nvPr>
        </p:nvSpPr>
        <p:spPr>
          <a:xfrm>
            <a:off x="5805902" y="1205925"/>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pt-BR" sz="1200" b="1" dirty="0">
                <a:solidFill>
                  <a:srgbClr val="FFFFFF"/>
                </a:solidFill>
              </a:rPr>
              <a:t>Banco de imagens gratuitos </a:t>
            </a:r>
          </a:p>
          <a:p>
            <a:pPr marL="0" lvl="0" indent="0" algn="l" rtl="0">
              <a:spcBef>
                <a:spcPts val="600"/>
              </a:spcBef>
              <a:spcAft>
                <a:spcPts val="0"/>
              </a:spcAft>
              <a:buNone/>
            </a:pPr>
            <a:br>
              <a:rPr lang="pt-BR" sz="1200" dirty="0">
                <a:solidFill>
                  <a:srgbClr val="FFFFFF"/>
                </a:solidFill>
              </a:rPr>
            </a:br>
            <a:r>
              <a:rPr lang="pt-BR" sz="1200" b="1" dirty="0" err="1">
                <a:solidFill>
                  <a:srgbClr val="FFFFFF"/>
                </a:solidFill>
              </a:rPr>
              <a:t>Freepik</a:t>
            </a:r>
            <a:br>
              <a:rPr lang="pt-BR" sz="1200" dirty="0">
                <a:solidFill>
                  <a:srgbClr val="FFFFFF"/>
                </a:solidFill>
              </a:rPr>
            </a:br>
            <a:r>
              <a:rPr lang="pt-BR" sz="1200" dirty="0">
                <a:solidFill>
                  <a:srgbClr val="FFFFFF"/>
                </a:solidFill>
              </a:rPr>
              <a:t>www.freepik.com</a:t>
            </a:r>
            <a:endParaRPr sz="1200" dirty="0">
              <a:solidFill>
                <a:srgbClr val="FFFFFF"/>
              </a:solidFill>
            </a:endParaRPr>
          </a:p>
        </p:txBody>
      </p:sp>
      <p:sp>
        <p:nvSpPr>
          <p:cNvPr id="2070" name="Google Shape;2070;p31"/>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FFFF"/>
                </a:solidFill>
              </a:rPr>
              <a:t>Links</a:t>
            </a:r>
            <a:endParaRPr dirty="0">
              <a:solidFill>
                <a:srgbClr val="FFFFFF"/>
              </a:solidFill>
            </a:endParaRPr>
          </a:p>
        </p:txBody>
      </p:sp>
      <p:sp>
        <p:nvSpPr>
          <p:cNvPr id="2071" name="Google Shape;2071;p31"/>
          <p:cNvSpPr/>
          <p:nvPr/>
        </p:nvSpPr>
        <p:spPr>
          <a:xfrm>
            <a:off x="1554052" y="1590644"/>
            <a:ext cx="231895" cy="19329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4691558" y="1401904"/>
            <a:ext cx="294129" cy="241071"/>
          </a:xfrm>
          <a:custGeom>
            <a:avLst/>
            <a:gdLst/>
            <a:ahLst/>
            <a:cxnLst/>
            <a:rect l="l" t="t" r="r" b="b"/>
            <a:pathLst>
              <a:path w="19661" h="18786" extrusionOk="0">
                <a:moveTo>
                  <a:pt x="10269" y="1460"/>
                </a:moveTo>
                <a:lnTo>
                  <a:pt x="10755" y="1485"/>
                </a:lnTo>
                <a:lnTo>
                  <a:pt x="11266" y="1533"/>
                </a:lnTo>
                <a:lnTo>
                  <a:pt x="11753" y="1631"/>
                </a:lnTo>
                <a:lnTo>
                  <a:pt x="11680" y="1728"/>
                </a:lnTo>
                <a:lnTo>
                  <a:pt x="11631" y="1850"/>
                </a:lnTo>
                <a:lnTo>
                  <a:pt x="11631" y="1874"/>
                </a:lnTo>
                <a:lnTo>
                  <a:pt x="11656" y="1874"/>
                </a:lnTo>
                <a:lnTo>
                  <a:pt x="11753" y="1850"/>
                </a:lnTo>
                <a:lnTo>
                  <a:pt x="11826" y="1825"/>
                </a:lnTo>
                <a:lnTo>
                  <a:pt x="12021" y="1752"/>
                </a:lnTo>
                <a:lnTo>
                  <a:pt x="12069" y="1728"/>
                </a:lnTo>
                <a:lnTo>
                  <a:pt x="12386" y="1825"/>
                </a:lnTo>
                <a:lnTo>
                  <a:pt x="12361" y="1850"/>
                </a:lnTo>
                <a:lnTo>
                  <a:pt x="12264" y="1923"/>
                </a:lnTo>
                <a:lnTo>
                  <a:pt x="12167" y="2020"/>
                </a:lnTo>
                <a:lnTo>
                  <a:pt x="12021" y="2239"/>
                </a:lnTo>
                <a:lnTo>
                  <a:pt x="12021" y="2263"/>
                </a:lnTo>
                <a:lnTo>
                  <a:pt x="12045" y="2263"/>
                </a:lnTo>
                <a:lnTo>
                  <a:pt x="12264" y="2166"/>
                </a:lnTo>
                <a:lnTo>
                  <a:pt x="12483" y="2069"/>
                </a:lnTo>
                <a:lnTo>
                  <a:pt x="12605" y="2020"/>
                </a:lnTo>
                <a:lnTo>
                  <a:pt x="12751" y="1971"/>
                </a:lnTo>
                <a:lnTo>
                  <a:pt x="13091" y="2142"/>
                </a:lnTo>
                <a:lnTo>
                  <a:pt x="13164" y="2166"/>
                </a:lnTo>
                <a:lnTo>
                  <a:pt x="12970" y="2239"/>
                </a:lnTo>
                <a:lnTo>
                  <a:pt x="12799" y="2336"/>
                </a:lnTo>
                <a:lnTo>
                  <a:pt x="12629" y="2434"/>
                </a:lnTo>
                <a:lnTo>
                  <a:pt x="12483" y="2580"/>
                </a:lnTo>
                <a:lnTo>
                  <a:pt x="12459" y="2628"/>
                </a:lnTo>
                <a:lnTo>
                  <a:pt x="12459" y="2677"/>
                </a:lnTo>
                <a:lnTo>
                  <a:pt x="12507" y="2701"/>
                </a:lnTo>
                <a:lnTo>
                  <a:pt x="12556" y="2701"/>
                </a:lnTo>
                <a:lnTo>
                  <a:pt x="12726" y="2653"/>
                </a:lnTo>
                <a:lnTo>
                  <a:pt x="12897" y="2604"/>
                </a:lnTo>
                <a:lnTo>
                  <a:pt x="13237" y="2458"/>
                </a:lnTo>
                <a:lnTo>
                  <a:pt x="13408" y="2409"/>
                </a:lnTo>
                <a:lnTo>
                  <a:pt x="13578" y="2385"/>
                </a:lnTo>
                <a:lnTo>
                  <a:pt x="14162" y="2701"/>
                </a:lnTo>
                <a:lnTo>
                  <a:pt x="13967" y="2750"/>
                </a:lnTo>
                <a:lnTo>
                  <a:pt x="13578" y="2847"/>
                </a:lnTo>
                <a:lnTo>
                  <a:pt x="13383" y="2945"/>
                </a:lnTo>
                <a:lnTo>
                  <a:pt x="13310" y="2993"/>
                </a:lnTo>
                <a:lnTo>
                  <a:pt x="13262" y="3066"/>
                </a:lnTo>
                <a:lnTo>
                  <a:pt x="13310" y="3115"/>
                </a:lnTo>
                <a:lnTo>
                  <a:pt x="13383" y="3139"/>
                </a:lnTo>
                <a:lnTo>
                  <a:pt x="13554" y="3139"/>
                </a:lnTo>
                <a:lnTo>
                  <a:pt x="13846" y="3042"/>
                </a:lnTo>
                <a:lnTo>
                  <a:pt x="14186" y="2993"/>
                </a:lnTo>
                <a:lnTo>
                  <a:pt x="14551" y="2920"/>
                </a:lnTo>
                <a:lnTo>
                  <a:pt x="14916" y="3139"/>
                </a:lnTo>
                <a:lnTo>
                  <a:pt x="14527" y="3261"/>
                </a:lnTo>
                <a:lnTo>
                  <a:pt x="14162" y="3407"/>
                </a:lnTo>
                <a:lnTo>
                  <a:pt x="13870" y="3553"/>
                </a:lnTo>
                <a:lnTo>
                  <a:pt x="13651" y="3675"/>
                </a:lnTo>
                <a:lnTo>
                  <a:pt x="13627" y="3723"/>
                </a:lnTo>
                <a:lnTo>
                  <a:pt x="13602" y="3772"/>
                </a:lnTo>
                <a:lnTo>
                  <a:pt x="13651" y="3821"/>
                </a:lnTo>
                <a:lnTo>
                  <a:pt x="13700" y="3845"/>
                </a:lnTo>
                <a:lnTo>
                  <a:pt x="13846" y="3845"/>
                </a:lnTo>
                <a:lnTo>
                  <a:pt x="13967" y="3821"/>
                </a:lnTo>
                <a:lnTo>
                  <a:pt x="14235" y="3748"/>
                </a:lnTo>
                <a:lnTo>
                  <a:pt x="14770" y="3553"/>
                </a:lnTo>
                <a:lnTo>
                  <a:pt x="15087" y="3480"/>
                </a:lnTo>
                <a:lnTo>
                  <a:pt x="15379" y="3431"/>
                </a:lnTo>
                <a:lnTo>
                  <a:pt x="15865" y="3772"/>
                </a:lnTo>
                <a:lnTo>
                  <a:pt x="16036" y="3894"/>
                </a:lnTo>
                <a:lnTo>
                  <a:pt x="15792" y="3918"/>
                </a:lnTo>
                <a:lnTo>
                  <a:pt x="15525" y="3942"/>
                </a:lnTo>
                <a:lnTo>
                  <a:pt x="15038" y="4064"/>
                </a:lnTo>
                <a:lnTo>
                  <a:pt x="14551" y="4210"/>
                </a:lnTo>
                <a:lnTo>
                  <a:pt x="14138" y="4356"/>
                </a:lnTo>
                <a:lnTo>
                  <a:pt x="14113" y="4380"/>
                </a:lnTo>
                <a:lnTo>
                  <a:pt x="14138" y="4405"/>
                </a:lnTo>
                <a:lnTo>
                  <a:pt x="14284" y="4405"/>
                </a:lnTo>
                <a:lnTo>
                  <a:pt x="14600" y="4380"/>
                </a:lnTo>
                <a:lnTo>
                  <a:pt x="15257" y="4283"/>
                </a:lnTo>
                <a:lnTo>
                  <a:pt x="15841" y="4210"/>
                </a:lnTo>
                <a:lnTo>
                  <a:pt x="16400" y="4186"/>
                </a:lnTo>
                <a:lnTo>
                  <a:pt x="16644" y="4405"/>
                </a:lnTo>
                <a:lnTo>
                  <a:pt x="16863" y="4648"/>
                </a:lnTo>
                <a:lnTo>
                  <a:pt x="16741" y="4599"/>
                </a:lnTo>
                <a:lnTo>
                  <a:pt x="16619" y="4575"/>
                </a:lnTo>
                <a:lnTo>
                  <a:pt x="16376" y="4575"/>
                </a:lnTo>
                <a:lnTo>
                  <a:pt x="16133" y="4599"/>
                </a:lnTo>
                <a:lnTo>
                  <a:pt x="15914" y="4648"/>
                </a:lnTo>
                <a:lnTo>
                  <a:pt x="15306" y="4770"/>
                </a:lnTo>
                <a:lnTo>
                  <a:pt x="15160" y="4794"/>
                </a:lnTo>
                <a:lnTo>
                  <a:pt x="15014" y="4867"/>
                </a:lnTo>
                <a:lnTo>
                  <a:pt x="14868" y="4916"/>
                </a:lnTo>
                <a:lnTo>
                  <a:pt x="14722" y="4964"/>
                </a:lnTo>
                <a:lnTo>
                  <a:pt x="14941" y="4989"/>
                </a:lnTo>
                <a:lnTo>
                  <a:pt x="15184" y="5037"/>
                </a:lnTo>
                <a:lnTo>
                  <a:pt x="15427" y="5013"/>
                </a:lnTo>
                <a:lnTo>
                  <a:pt x="15671" y="4964"/>
                </a:lnTo>
                <a:lnTo>
                  <a:pt x="15987" y="4916"/>
                </a:lnTo>
                <a:lnTo>
                  <a:pt x="16279" y="4891"/>
                </a:lnTo>
                <a:lnTo>
                  <a:pt x="16595" y="4867"/>
                </a:lnTo>
                <a:lnTo>
                  <a:pt x="16887" y="4794"/>
                </a:lnTo>
                <a:lnTo>
                  <a:pt x="16911" y="4770"/>
                </a:lnTo>
                <a:lnTo>
                  <a:pt x="16936" y="4721"/>
                </a:lnTo>
                <a:lnTo>
                  <a:pt x="17276" y="5135"/>
                </a:lnTo>
                <a:lnTo>
                  <a:pt x="17568" y="5597"/>
                </a:lnTo>
                <a:lnTo>
                  <a:pt x="17447" y="5524"/>
                </a:lnTo>
                <a:lnTo>
                  <a:pt x="17301" y="5475"/>
                </a:lnTo>
                <a:lnTo>
                  <a:pt x="17009" y="5402"/>
                </a:lnTo>
                <a:lnTo>
                  <a:pt x="16717" y="5402"/>
                </a:lnTo>
                <a:lnTo>
                  <a:pt x="16425" y="5427"/>
                </a:lnTo>
                <a:lnTo>
                  <a:pt x="16230" y="5451"/>
                </a:lnTo>
                <a:lnTo>
                  <a:pt x="16036" y="5500"/>
                </a:lnTo>
                <a:lnTo>
                  <a:pt x="15646" y="5621"/>
                </a:lnTo>
                <a:lnTo>
                  <a:pt x="15281" y="5767"/>
                </a:lnTo>
                <a:lnTo>
                  <a:pt x="14916" y="5889"/>
                </a:lnTo>
                <a:lnTo>
                  <a:pt x="14916" y="5889"/>
                </a:lnTo>
                <a:lnTo>
                  <a:pt x="15549" y="5840"/>
                </a:lnTo>
                <a:lnTo>
                  <a:pt x="16181" y="5743"/>
                </a:lnTo>
                <a:lnTo>
                  <a:pt x="16546" y="5719"/>
                </a:lnTo>
                <a:lnTo>
                  <a:pt x="16911" y="5719"/>
                </a:lnTo>
                <a:lnTo>
                  <a:pt x="17252" y="5792"/>
                </a:lnTo>
                <a:lnTo>
                  <a:pt x="17617" y="5913"/>
                </a:lnTo>
                <a:lnTo>
                  <a:pt x="17690" y="5913"/>
                </a:lnTo>
                <a:lnTo>
                  <a:pt x="17739" y="5865"/>
                </a:lnTo>
                <a:lnTo>
                  <a:pt x="17982" y="6376"/>
                </a:lnTo>
                <a:lnTo>
                  <a:pt x="17885" y="6278"/>
                </a:lnTo>
                <a:lnTo>
                  <a:pt x="17763" y="6230"/>
                </a:lnTo>
                <a:lnTo>
                  <a:pt x="17617" y="6181"/>
                </a:lnTo>
                <a:lnTo>
                  <a:pt x="17471" y="6157"/>
                </a:lnTo>
                <a:lnTo>
                  <a:pt x="17130" y="6132"/>
                </a:lnTo>
                <a:lnTo>
                  <a:pt x="16765" y="6157"/>
                </a:lnTo>
                <a:lnTo>
                  <a:pt x="16425" y="6230"/>
                </a:lnTo>
                <a:lnTo>
                  <a:pt x="16084" y="6303"/>
                </a:lnTo>
                <a:lnTo>
                  <a:pt x="15549" y="6449"/>
                </a:lnTo>
                <a:lnTo>
                  <a:pt x="15525" y="6473"/>
                </a:lnTo>
                <a:lnTo>
                  <a:pt x="15549" y="6497"/>
                </a:lnTo>
                <a:lnTo>
                  <a:pt x="15817" y="6522"/>
                </a:lnTo>
                <a:lnTo>
                  <a:pt x="16108" y="6522"/>
                </a:lnTo>
                <a:lnTo>
                  <a:pt x="16400" y="6497"/>
                </a:lnTo>
                <a:lnTo>
                  <a:pt x="16668" y="6473"/>
                </a:lnTo>
                <a:lnTo>
                  <a:pt x="17082" y="6449"/>
                </a:lnTo>
                <a:lnTo>
                  <a:pt x="17301" y="6449"/>
                </a:lnTo>
                <a:lnTo>
                  <a:pt x="17495" y="6473"/>
                </a:lnTo>
                <a:lnTo>
                  <a:pt x="17641" y="6522"/>
                </a:lnTo>
                <a:lnTo>
                  <a:pt x="17763" y="6570"/>
                </a:lnTo>
                <a:lnTo>
                  <a:pt x="17885" y="6619"/>
                </a:lnTo>
                <a:lnTo>
                  <a:pt x="18031" y="6643"/>
                </a:lnTo>
                <a:lnTo>
                  <a:pt x="18055" y="6643"/>
                </a:lnTo>
                <a:lnTo>
                  <a:pt x="18079" y="6619"/>
                </a:lnTo>
                <a:lnTo>
                  <a:pt x="18225" y="6984"/>
                </a:lnTo>
                <a:lnTo>
                  <a:pt x="17958" y="6911"/>
                </a:lnTo>
                <a:lnTo>
                  <a:pt x="17641" y="6862"/>
                </a:lnTo>
                <a:lnTo>
                  <a:pt x="17301" y="6862"/>
                </a:lnTo>
                <a:lnTo>
                  <a:pt x="16984" y="6911"/>
                </a:lnTo>
                <a:lnTo>
                  <a:pt x="16644" y="6984"/>
                </a:lnTo>
                <a:lnTo>
                  <a:pt x="16327" y="7081"/>
                </a:lnTo>
                <a:lnTo>
                  <a:pt x="16036" y="7203"/>
                </a:lnTo>
                <a:lnTo>
                  <a:pt x="15768" y="7325"/>
                </a:lnTo>
                <a:lnTo>
                  <a:pt x="15768" y="7349"/>
                </a:lnTo>
                <a:lnTo>
                  <a:pt x="15792" y="7373"/>
                </a:lnTo>
                <a:lnTo>
                  <a:pt x="16108" y="7349"/>
                </a:lnTo>
                <a:lnTo>
                  <a:pt x="16400" y="7325"/>
                </a:lnTo>
                <a:lnTo>
                  <a:pt x="17009" y="7252"/>
                </a:lnTo>
                <a:lnTo>
                  <a:pt x="17325" y="7227"/>
                </a:lnTo>
                <a:lnTo>
                  <a:pt x="17641" y="7203"/>
                </a:lnTo>
                <a:lnTo>
                  <a:pt x="17933" y="7179"/>
                </a:lnTo>
                <a:lnTo>
                  <a:pt x="18250" y="7130"/>
                </a:lnTo>
                <a:lnTo>
                  <a:pt x="18274" y="7106"/>
                </a:lnTo>
                <a:lnTo>
                  <a:pt x="18542" y="7909"/>
                </a:lnTo>
                <a:lnTo>
                  <a:pt x="18298" y="7860"/>
                </a:lnTo>
                <a:lnTo>
                  <a:pt x="18055" y="7860"/>
                </a:lnTo>
                <a:lnTo>
                  <a:pt x="17568" y="7836"/>
                </a:lnTo>
                <a:lnTo>
                  <a:pt x="17179" y="7811"/>
                </a:lnTo>
                <a:lnTo>
                  <a:pt x="16765" y="7836"/>
                </a:lnTo>
                <a:lnTo>
                  <a:pt x="16571" y="7860"/>
                </a:lnTo>
                <a:lnTo>
                  <a:pt x="16376" y="7909"/>
                </a:lnTo>
                <a:lnTo>
                  <a:pt x="16206" y="7957"/>
                </a:lnTo>
                <a:lnTo>
                  <a:pt x="16011" y="8055"/>
                </a:lnTo>
                <a:lnTo>
                  <a:pt x="15987" y="8055"/>
                </a:lnTo>
                <a:lnTo>
                  <a:pt x="15987" y="8079"/>
                </a:lnTo>
                <a:lnTo>
                  <a:pt x="16011" y="8103"/>
                </a:lnTo>
                <a:lnTo>
                  <a:pt x="16036" y="8128"/>
                </a:lnTo>
                <a:lnTo>
                  <a:pt x="16425" y="8152"/>
                </a:lnTo>
                <a:lnTo>
                  <a:pt x="16790" y="8128"/>
                </a:lnTo>
                <a:lnTo>
                  <a:pt x="17568" y="8128"/>
                </a:lnTo>
                <a:lnTo>
                  <a:pt x="17836" y="8152"/>
                </a:lnTo>
                <a:lnTo>
                  <a:pt x="18104" y="8200"/>
                </a:lnTo>
                <a:lnTo>
                  <a:pt x="18371" y="8225"/>
                </a:lnTo>
                <a:lnTo>
                  <a:pt x="18639" y="8249"/>
                </a:lnTo>
                <a:lnTo>
                  <a:pt x="18858" y="9076"/>
                </a:lnTo>
                <a:lnTo>
                  <a:pt x="18566" y="8882"/>
                </a:lnTo>
                <a:lnTo>
                  <a:pt x="18225" y="8711"/>
                </a:lnTo>
                <a:lnTo>
                  <a:pt x="17885" y="8565"/>
                </a:lnTo>
                <a:lnTo>
                  <a:pt x="17568" y="8444"/>
                </a:lnTo>
                <a:lnTo>
                  <a:pt x="17276" y="8371"/>
                </a:lnTo>
                <a:lnTo>
                  <a:pt x="17082" y="8322"/>
                </a:lnTo>
                <a:lnTo>
                  <a:pt x="16887" y="8298"/>
                </a:lnTo>
                <a:lnTo>
                  <a:pt x="16717" y="8298"/>
                </a:lnTo>
                <a:lnTo>
                  <a:pt x="16546" y="8322"/>
                </a:lnTo>
                <a:lnTo>
                  <a:pt x="16473" y="8346"/>
                </a:lnTo>
                <a:lnTo>
                  <a:pt x="16400" y="8395"/>
                </a:lnTo>
                <a:lnTo>
                  <a:pt x="16352" y="8444"/>
                </a:lnTo>
                <a:lnTo>
                  <a:pt x="16303" y="8517"/>
                </a:lnTo>
                <a:lnTo>
                  <a:pt x="16327" y="8541"/>
                </a:lnTo>
                <a:lnTo>
                  <a:pt x="16449" y="8590"/>
                </a:lnTo>
                <a:lnTo>
                  <a:pt x="16595" y="8614"/>
                </a:lnTo>
                <a:lnTo>
                  <a:pt x="16887" y="8687"/>
                </a:lnTo>
                <a:lnTo>
                  <a:pt x="17179" y="8711"/>
                </a:lnTo>
                <a:lnTo>
                  <a:pt x="17471" y="8784"/>
                </a:lnTo>
                <a:lnTo>
                  <a:pt x="17812" y="8930"/>
                </a:lnTo>
                <a:lnTo>
                  <a:pt x="18128" y="9076"/>
                </a:lnTo>
                <a:lnTo>
                  <a:pt x="18420" y="9271"/>
                </a:lnTo>
                <a:lnTo>
                  <a:pt x="18712" y="9466"/>
                </a:lnTo>
                <a:lnTo>
                  <a:pt x="18420" y="9295"/>
                </a:lnTo>
                <a:lnTo>
                  <a:pt x="18250" y="9198"/>
                </a:lnTo>
                <a:lnTo>
                  <a:pt x="18055" y="9101"/>
                </a:lnTo>
                <a:lnTo>
                  <a:pt x="17690" y="9003"/>
                </a:lnTo>
                <a:lnTo>
                  <a:pt x="17276" y="8930"/>
                </a:lnTo>
                <a:lnTo>
                  <a:pt x="16887" y="8906"/>
                </a:lnTo>
                <a:lnTo>
                  <a:pt x="16473" y="8930"/>
                </a:lnTo>
                <a:lnTo>
                  <a:pt x="16084" y="8979"/>
                </a:lnTo>
                <a:lnTo>
                  <a:pt x="15695" y="9101"/>
                </a:lnTo>
                <a:lnTo>
                  <a:pt x="15330" y="9247"/>
                </a:lnTo>
                <a:lnTo>
                  <a:pt x="15160" y="9344"/>
                </a:lnTo>
                <a:lnTo>
                  <a:pt x="14941" y="9441"/>
                </a:lnTo>
                <a:lnTo>
                  <a:pt x="14746" y="9587"/>
                </a:lnTo>
                <a:lnTo>
                  <a:pt x="14551" y="9758"/>
                </a:lnTo>
                <a:lnTo>
                  <a:pt x="14478" y="9198"/>
                </a:lnTo>
                <a:lnTo>
                  <a:pt x="14381" y="8638"/>
                </a:lnTo>
                <a:lnTo>
                  <a:pt x="14259" y="8103"/>
                </a:lnTo>
                <a:lnTo>
                  <a:pt x="14113" y="7568"/>
                </a:lnTo>
                <a:lnTo>
                  <a:pt x="13943" y="7033"/>
                </a:lnTo>
                <a:lnTo>
                  <a:pt x="13748" y="6497"/>
                </a:lnTo>
                <a:lnTo>
                  <a:pt x="13529" y="5986"/>
                </a:lnTo>
                <a:lnTo>
                  <a:pt x="13286" y="5500"/>
                </a:lnTo>
                <a:lnTo>
                  <a:pt x="12799" y="4526"/>
                </a:lnTo>
                <a:lnTo>
                  <a:pt x="12532" y="4040"/>
                </a:lnTo>
                <a:lnTo>
                  <a:pt x="12264" y="3577"/>
                </a:lnTo>
                <a:lnTo>
                  <a:pt x="12045" y="3237"/>
                </a:lnTo>
                <a:lnTo>
                  <a:pt x="11802" y="2896"/>
                </a:lnTo>
                <a:lnTo>
                  <a:pt x="11656" y="2726"/>
                </a:lnTo>
                <a:lnTo>
                  <a:pt x="11485" y="2580"/>
                </a:lnTo>
                <a:lnTo>
                  <a:pt x="11339" y="2482"/>
                </a:lnTo>
                <a:lnTo>
                  <a:pt x="11145" y="2385"/>
                </a:lnTo>
                <a:lnTo>
                  <a:pt x="11072" y="2385"/>
                </a:lnTo>
                <a:lnTo>
                  <a:pt x="11047" y="2434"/>
                </a:lnTo>
                <a:lnTo>
                  <a:pt x="11023" y="2482"/>
                </a:lnTo>
                <a:lnTo>
                  <a:pt x="11047" y="2555"/>
                </a:lnTo>
                <a:lnTo>
                  <a:pt x="11339" y="2896"/>
                </a:lnTo>
                <a:lnTo>
                  <a:pt x="11631" y="3285"/>
                </a:lnTo>
                <a:lnTo>
                  <a:pt x="11875" y="3650"/>
                </a:lnTo>
                <a:lnTo>
                  <a:pt x="12118" y="4040"/>
                </a:lnTo>
                <a:lnTo>
                  <a:pt x="12556" y="4843"/>
                </a:lnTo>
                <a:lnTo>
                  <a:pt x="12970" y="5670"/>
                </a:lnTo>
                <a:lnTo>
                  <a:pt x="13189" y="6157"/>
                </a:lnTo>
                <a:lnTo>
                  <a:pt x="13383" y="6643"/>
                </a:lnTo>
                <a:lnTo>
                  <a:pt x="13578" y="7154"/>
                </a:lnTo>
                <a:lnTo>
                  <a:pt x="13724" y="7665"/>
                </a:lnTo>
                <a:lnTo>
                  <a:pt x="13870" y="8176"/>
                </a:lnTo>
                <a:lnTo>
                  <a:pt x="13992" y="8687"/>
                </a:lnTo>
                <a:lnTo>
                  <a:pt x="14089" y="9222"/>
                </a:lnTo>
                <a:lnTo>
                  <a:pt x="14138" y="9733"/>
                </a:lnTo>
                <a:lnTo>
                  <a:pt x="13967" y="9563"/>
                </a:lnTo>
                <a:lnTo>
                  <a:pt x="13773" y="9393"/>
                </a:lnTo>
                <a:lnTo>
                  <a:pt x="13578" y="9222"/>
                </a:lnTo>
                <a:lnTo>
                  <a:pt x="13383" y="9101"/>
                </a:lnTo>
                <a:lnTo>
                  <a:pt x="13213" y="9003"/>
                </a:lnTo>
                <a:lnTo>
                  <a:pt x="13043" y="8930"/>
                </a:lnTo>
                <a:lnTo>
                  <a:pt x="12702" y="8833"/>
                </a:lnTo>
                <a:lnTo>
                  <a:pt x="12337" y="8784"/>
                </a:lnTo>
                <a:lnTo>
                  <a:pt x="11972" y="8760"/>
                </a:lnTo>
                <a:lnTo>
                  <a:pt x="11631" y="8760"/>
                </a:lnTo>
                <a:lnTo>
                  <a:pt x="11315" y="8833"/>
                </a:lnTo>
                <a:lnTo>
                  <a:pt x="10999" y="8930"/>
                </a:lnTo>
                <a:lnTo>
                  <a:pt x="10682" y="9052"/>
                </a:lnTo>
                <a:lnTo>
                  <a:pt x="10390" y="9222"/>
                </a:lnTo>
                <a:lnTo>
                  <a:pt x="10220" y="9295"/>
                </a:lnTo>
                <a:lnTo>
                  <a:pt x="10074" y="9417"/>
                </a:lnTo>
                <a:lnTo>
                  <a:pt x="10123" y="9271"/>
                </a:lnTo>
                <a:lnTo>
                  <a:pt x="10171" y="9125"/>
                </a:lnTo>
                <a:lnTo>
                  <a:pt x="10220" y="8833"/>
                </a:lnTo>
                <a:lnTo>
                  <a:pt x="10244" y="8225"/>
                </a:lnTo>
                <a:lnTo>
                  <a:pt x="10269" y="7738"/>
                </a:lnTo>
                <a:lnTo>
                  <a:pt x="10269" y="7227"/>
                </a:lnTo>
                <a:lnTo>
                  <a:pt x="10244" y="6230"/>
                </a:lnTo>
                <a:lnTo>
                  <a:pt x="10171" y="4186"/>
                </a:lnTo>
                <a:lnTo>
                  <a:pt x="10171" y="3772"/>
                </a:lnTo>
                <a:lnTo>
                  <a:pt x="10171" y="3310"/>
                </a:lnTo>
                <a:lnTo>
                  <a:pt x="10147" y="2872"/>
                </a:lnTo>
                <a:lnTo>
                  <a:pt x="10123" y="2653"/>
                </a:lnTo>
                <a:lnTo>
                  <a:pt x="10074" y="2458"/>
                </a:lnTo>
                <a:lnTo>
                  <a:pt x="10050" y="2409"/>
                </a:lnTo>
                <a:lnTo>
                  <a:pt x="10025" y="2385"/>
                </a:lnTo>
                <a:lnTo>
                  <a:pt x="9952" y="2361"/>
                </a:lnTo>
                <a:lnTo>
                  <a:pt x="9879" y="2385"/>
                </a:lnTo>
                <a:lnTo>
                  <a:pt x="9831" y="2458"/>
                </a:lnTo>
                <a:lnTo>
                  <a:pt x="9782" y="2628"/>
                </a:lnTo>
                <a:lnTo>
                  <a:pt x="9733" y="2823"/>
                </a:lnTo>
                <a:lnTo>
                  <a:pt x="9709" y="3042"/>
                </a:lnTo>
                <a:lnTo>
                  <a:pt x="9685" y="3237"/>
                </a:lnTo>
                <a:lnTo>
                  <a:pt x="9685" y="3650"/>
                </a:lnTo>
                <a:lnTo>
                  <a:pt x="9685" y="4040"/>
                </a:lnTo>
                <a:lnTo>
                  <a:pt x="9709" y="4989"/>
                </a:lnTo>
                <a:lnTo>
                  <a:pt x="9758" y="5913"/>
                </a:lnTo>
                <a:lnTo>
                  <a:pt x="9782" y="6862"/>
                </a:lnTo>
                <a:lnTo>
                  <a:pt x="9782" y="7787"/>
                </a:lnTo>
                <a:lnTo>
                  <a:pt x="9733" y="8638"/>
                </a:lnTo>
                <a:lnTo>
                  <a:pt x="9685" y="8930"/>
                </a:lnTo>
                <a:lnTo>
                  <a:pt x="9660" y="9198"/>
                </a:lnTo>
                <a:lnTo>
                  <a:pt x="9441" y="9052"/>
                </a:lnTo>
                <a:lnTo>
                  <a:pt x="9222" y="8930"/>
                </a:lnTo>
                <a:lnTo>
                  <a:pt x="8979" y="8833"/>
                </a:lnTo>
                <a:lnTo>
                  <a:pt x="8711" y="8760"/>
                </a:lnTo>
                <a:lnTo>
                  <a:pt x="8444" y="8711"/>
                </a:lnTo>
                <a:lnTo>
                  <a:pt x="7690" y="8711"/>
                </a:lnTo>
                <a:lnTo>
                  <a:pt x="7325" y="8784"/>
                </a:lnTo>
                <a:lnTo>
                  <a:pt x="6960" y="8882"/>
                </a:lnTo>
                <a:lnTo>
                  <a:pt x="6619" y="8979"/>
                </a:lnTo>
                <a:lnTo>
                  <a:pt x="6278" y="9125"/>
                </a:lnTo>
                <a:lnTo>
                  <a:pt x="5913" y="9295"/>
                </a:lnTo>
                <a:lnTo>
                  <a:pt x="5548" y="9514"/>
                </a:lnTo>
                <a:lnTo>
                  <a:pt x="5548" y="9393"/>
                </a:lnTo>
                <a:lnTo>
                  <a:pt x="5548" y="9295"/>
                </a:lnTo>
                <a:lnTo>
                  <a:pt x="5646" y="8760"/>
                </a:lnTo>
                <a:lnTo>
                  <a:pt x="5792" y="8249"/>
                </a:lnTo>
                <a:lnTo>
                  <a:pt x="5938" y="7763"/>
                </a:lnTo>
                <a:lnTo>
                  <a:pt x="6132" y="7252"/>
                </a:lnTo>
                <a:lnTo>
                  <a:pt x="6400" y="6473"/>
                </a:lnTo>
                <a:lnTo>
                  <a:pt x="6570" y="6084"/>
                </a:lnTo>
                <a:lnTo>
                  <a:pt x="6741" y="5719"/>
                </a:lnTo>
                <a:lnTo>
                  <a:pt x="7227" y="4867"/>
                </a:lnTo>
                <a:lnTo>
                  <a:pt x="7738" y="4015"/>
                </a:lnTo>
                <a:lnTo>
                  <a:pt x="8249" y="3212"/>
                </a:lnTo>
                <a:lnTo>
                  <a:pt x="8492" y="2799"/>
                </a:lnTo>
                <a:lnTo>
                  <a:pt x="8590" y="2580"/>
                </a:lnTo>
                <a:lnTo>
                  <a:pt x="8687" y="2361"/>
                </a:lnTo>
                <a:lnTo>
                  <a:pt x="8663" y="2312"/>
                </a:lnTo>
                <a:lnTo>
                  <a:pt x="8638" y="2263"/>
                </a:lnTo>
                <a:lnTo>
                  <a:pt x="8590" y="2239"/>
                </a:lnTo>
                <a:lnTo>
                  <a:pt x="8517" y="2263"/>
                </a:lnTo>
                <a:lnTo>
                  <a:pt x="8371" y="2434"/>
                </a:lnTo>
                <a:lnTo>
                  <a:pt x="8225" y="2580"/>
                </a:lnTo>
                <a:lnTo>
                  <a:pt x="7933" y="2920"/>
                </a:lnTo>
                <a:lnTo>
                  <a:pt x="7690" y="3285"/>
                </a:lnTo>
                <a:lnTo>
                  <a:pt x="7422" y="3650"/>
                </a:lnTo>
                <a:lnTo>
                  <a:pt x="7154" y="4064"/>
                </a:lnTo>
                <a:lnTo>
                  <a:pt x="6911" y="4478"/>
                </a:lnTo>
                <a:lnTo>
                  <a:pt x="6424" y="5329"/>
                </a:lnTo>
                <a:lnTo>
                  <a:pt x="6230" y="5694"/>
                </a:lnTo>
                <a:lnTo>
                  <a:pt x="6059" y="6084"/>
                </a:lnTo>
                <a:lnTo>
                  <a:pt x="5767" y="6838"/>
                </a:lnTo>
                <a:lnTo>
                  <a:pt x="5621" y="7227"/>
                </a:lnTo>
                <a:lnTo>
                  <a:pt x="5402" y="7933"/>
                </a:lnTo>
                <a:lnTo>
                  <a:pt x="5281" y="8346"/>
                </a:lnTo>
                <a:lnTo>
                  <a:pt x="5159" y="8784"/>
                </a:lnTo>
                <a:lnTo>
                  <a:pt x="5086" y="9174"/>
                </a:lnTo>
                <a:lnTo>
                  <a:pt x="5062" y="9514"/>
                </a:lnTo>
                <a:lnTo>
                  <a:pt x="4916" y="9393"/>
                </a:lnTo>
                <a:lnTo>
                  <a:pt x="4770" y="9295"/>
                </a:lnTo>
                <a:lnTo>
                  <a:pt x="4478" y="9101"/>
                </a:lnTo>
                <a:lnTo>
                  <a:pt x="4283" y="9003"/>
                </a:lnTo>
                <a:lnTo>
                  <a:pt x="4088" y="8930"/>
                </a:lnTo>
                <a:lnTo>
                  <a:pt x="3869" y="8857"/>
                </a:lnTo>
                <a:lnTo>
                  <a:pt x="3650" y="8809"/>
                </a:lnTo>
                <a:lnTo>
                  <a:pt x="3212" y="8760"/>
                </a:lnTo>
                <a:lnTo>
                  <a:pt x="2774" y="8736"/>
                </a:lnTo>
                <a:lnTo>
                  <a:pt x="2507" y="8760"/>
                </a:lnTo>
                <a:lnTo>
                  <a:pt x="2215" y="8784"/>
                </a:lnTo>
                <a:lnTo>
                  <a:pt x="1874" y="8857"/>
                </a:lnTo>
                <a:lnTo>
                  <a:pt x="1558" y="8930"/>
                </a:lnTo>
                <a:lnTo>
                  <a:pt x="1241" y="9052"/>
                </a:lnTo>
                <a:lnTo>
                  <a:pt x="949" y="9198"/>
                </a:lnTo>
                <a:lnTo>
                  <a:pt x="682" y="9393"/>
                </a:lnTo>
                <a:lnTo>
                  <a:pt x="463" y="9612"/>
                </a:lnTo>
                <a:lnTo>
                  <a:pt x="584" y="9198"/>
                </a:lnTo>
                <a:lnTo>
                  <a:pt x="682" y="8809"/>
                </a:lnTo>
                <a:lnTo>
                  <a:pt x="803" y="8322"/>
                </a:lnTo>
                <a:lnTo>
                  <a:pt x="925" y="7836"/>
                </a:lnTo>
                <a:lnTo>
                  <a:pt x="1095" y="7373"/>
                </a:lnTo>
                <a:lnTo>
                  <a:pt x="1266" y="6911"/>
                </a:lnTo>
                <a:lnTo>
                  <a:pt x="1460" y="6497"/>
                </a:lnTo>
                <a:lnTo>
                  <a:pt x="1679" y="6108"/>
                </a:lnTo>
                <a:lnTo>
                  <a:pt x="1923" y="5719"/>
                </a:lnTo>
                <a:lnTo>
                  <a:pt x="2166" y="5329"/>
                </a:lnTo>
                <a:lnTo>
                  <a:pt x="2458" y="4964"/>
                </a:lnTo>
                <a:lnTo>
                  <a:pt x="2726" y="4624"/>
                </a:lnTo>
                <a:lnTo>
                  <a:pt x="3042" y="4283"/>
                </a:lnTo>
                <a:lnTo>
                  <a:pt x="3334" y="3942"/>
                </a:lnTo>
                <a:lnTo>
                  <a:pt x="3675" y="3626"/>
                </a:lnTo>
                <a:lnTo>
                  <a:pt x="4015" y="3358"/>
                </a:lnTo>
                <a:lnTo>
                  <a:pt x="4356" y="3091"/>
                </a:lnTo>
                <a:lnTo>
                  <a:pt x="4721" y="2847"/>
                </a:lnTo>
                <a:lnTo>
                  <a:pt x="5110" y="2604"/>
                </a:lnTo>
                <a:lnTo>
                  <a:pt x="5500" y="2409"/>
                </a:lnTo>
                <a:lnTo>
                  <a:pt x="5889" y="2239"/>
                </a:lnTo>
                <a:lnTo>
                  <a:pt x="6303" y="2069"/>
                </a:lnTo>
                <a:lnTo>
                  <a:pt x="6716" y="1947"/>
                </a:lnTo>
                <a:lnTo>
                  <a:pt x="7130" y="1825"/>
                </a:lnTo>
                <a:lnTo>
                  <a:pt x="7568" y="1704"/>
                </a:lnTo>
                <a:lnTo>
                  <a:pt x="8006" y="1631"/>
                </a:lnTo>
                <a:lnTo>
                  <a:pt x="8444" y="1558"/>
                </a:lnTo>
                <a:lnTo>
                  <a:pt x="8882" y="1509"/>
                </a:lnTo>
                <a:lnTo>
                  <a:pt x="9320" y="1485"/>
                </a:lnTo>
                <a:lnTo>
                  <a:pt x="9782" y="1460"/>
                </a:lnTo>
                <a:close/>
                <a:moveTo>
                  <a:pt x="9855" y="1"/>
                </a:moveTo>
                <a:lnTo>
                  <a:pt x="9782" y="49"/>
                </a:lnTo>
                <a:lnTo>
                  <a:pt x="9709" y="146"/>
                </a:lnTo>
                <a:lnTo>
                  <a:pt x="9660" y="292"/>
                </a:lnTo>
                <a:lnTo>
                  <a:pt x="9612" y="438"/>
                </a:lnTo>
                <a:lnTo>
                  <a:pt x="9612" y="560"/>
                </a:lnTo>
                <a:lnTo>
                  <a:pt x="9587" y="779"/>
                </a:lnTo>
                <a:lnTo>
                  <a:pt x="9612" y="998"/>
                </a:lnTo>
                <a:lnTo>
                  <a:pt x="9174" y="1022"/>
                </a:lnTo>
                <a:lnTo>
                  <a:pt x="8760" y="1047"/>
                </a:lnTo>
                <a:lnTo>
                  <a:pt x="8346" y="1095"/>
                </a:lnTo>
                <a:lnTo>
                  <a:pt x="7933" y="1168"/>
                </a:lnTo>
                <a:lnTo>
                  <a:pt x="7519" y="1241"/>
                </a:lnTo>
                <a:lnTo>
                  <a:pt x="7130" y="1339"/>
                </a:lnTo>
                <a:lnTo>
                  <a:pt x="6716" y="1460"/>
                </a:lnTo>
                <a:lnTo>
                  <a:pt x="6327" y="1582"/>
                </a:lnTo>
                <a:lnTo>
                  <a:pt x="5938" y="1728"/>
                </a:lnTo>
                <a:lnTo>
                  <a:pt x="5548" y="1898"/>
                </a:lnTo>
                <a:lnTo>
                  <a:pt x="5183" y="2069"/>
                </a:lnTo>
                <a:lnTo>
                  <a:pt x="4818" y="2263"/>
                </a:lnTo>
                <a:lnTo>
                  <a:pt x="4453" y="2482"/>
                </a:lnTo>
                <a:lnTo>
                  <a:pt x="4113" y="2726"/>
                </a:lnTo>
                <a:lnTo>
                  <a:pt x="3772" y="2969"/>
                </a:lnTo>
                <a:lnTo>
                  <a:pt x="3456" y="3237"/>
                </a:lnTo>
                <a:lnTo>
                  <a:pt x="3115" y="3553"/>
                </a:lnTo>
                <a:lnTo>
                  <a:pt x="2799" y="3869"/>
                </a:lnTo>
                <a:lnTo>
                  <a:pt x="2507" y="4210"/>
                </a:lnTo>
                <a:lnTo>
                  <a:pt x="2215" y="4551"/>
                </a:lnTo>
                <a:lnTo>
                  <a:pt x="1947" y="4916"/>
                </a:lnTo>
                <a:lnTo>
                  <a:pt x="1704" y="5305"/>
                </a:lnTo>
                <a:lnTo>
                  <a:pt x="1217" y="6084"/>
                </a:lnTo>
                <a:lnTo>
                  <a:pt x="998" y="6497"/>
                </a:lnTo>
                <a:lnTo>
                  <a:pt x="803" y="6960"/>
                </a:lnTo>
                <a:lnTo>
                  <a:pt x="633" y="7398"/>
                </a:lnTo>
                <a:lnTo>
                  <a:pt x="487" y="7860"/>
                </a:lnTo>
                <a:lnTo>
                  <a:pt x="244" y="8857"/>
                </a:lnTo>
                <a:lnTo>
                  <a:pt x="122" y="9344"/>
                </a:lnTo>
                <a:lnTo>
                  <a:pt x="25" y="9831"/>
                </a:lnTo>
                <a:lnTo>
                  <a:pt x="1" y="10001"/>
                </a:lnTo>
                <a:lnTo>
                  <a:pt x="25" y="10171"/>
                </a:lnTo>
                <a:lnTo>
                  <a:pt x="49" y="10317"/>
                </a:lnTo>
                <a:lnTo>
                  <a:pt x="122" y="10463"/>
                </a:lnTo>
                <a:lnTo>
                  <a:pt x="171" y="10512"/>
                </a:lnTo>
                <a:lnTo>
                  <a:pt x="219" y="10536"/>
                </a:lnTo>
                <a:lnTo>
                  <a:pt x="268" y="10512"/>
                </a:lnTo>
                <a:lnTo>
                  <a:pt x="317" y="10463"/>
                </a:lnTo>
                <a:lnTo>
                  <a:pt x="365" y="10463"/>
                </a:lnTo>
                <a:lnTo>
                  <a:pt x="390" y="10439"/>
                </a:lnTo>
                <a:lnTo>
                  <a:pt x="609" y="10196"/>
                </a:lnTo>
                <a:lnTo>
                  <a:pt x="803" y="9952"/>
                </a:lnTo>
                <a:lnTo>
                  <a:pt x="1047" y="9758"/>
                </a:lnTo>
                <a:lnTo>
                  <a:pt x="1168" y="9660"/>
                </a:lnTo>
                <a:lnTo>
                  <a:pt x="1314" y="9587"/>
                </a:lnTo>
                <a:lnTo>
                  <a:pt x="1655" y="9417"/>
                </a:lnTo>
                <a:lnTo>
                  <a:pt x="2020" y="9320"/>
                </a:lnTo>
                <a:lnTo>
                  <a:pt x="2409" y="9271"/>
                </a:lnTo>
                <a:lnTo>
                  <a:pt x="2774" y="9247"/>
                </a:lnTo>
                <a:lnTo>
                  <a:pt x="3139" y="9247"/>
                </a:lnTo>
                <a:lnTo>
                  <a:pt x="3480" y="9295"/>
                </a:lnTo>
                <a:lnTo>
                  <a:pt x="3821" y="9393"/>
                </a:lnTo>
                <a:lnTo>
                  <a:pt x="4137" y="9514"/>
                </a:lnTo>
                <a:lnTo>
                  <a:pt x="4405" y="9660"/>
                </a:lnTo>
                <a:lnTo>
                  <a:pt x="4648" y="9855"/>
                </a:lnTo>
                <a:lnTo>
                  <a:pt x="4745" y="9952"/>
                </a:lnTo>
                <a:lnTo>
                  <a:pt x="4818" y="10074"/>
                </a:lnTo>
                <a:lnTo>
                  <a:pt x="4916" y="10196"/>
                </a:lnTo>
                <a:lnTo>
                  <a:pt x="5037" y="10293"/>
                </a:lnTo>
                <a:lnTo>
                  <a:pt x="5110" y="10317"/>
                </a:lnTo>
                <a:lnTo>
                  <a:pt x="5208" y="10293"/>
                </a:lnTo>
                <a:lnTo>
                  <a:pt x="5281" y="10244"/>
                </a:lnTo>
                <a:lnTo>
                  <a:pt x="5329" y="10171"/>
                </a:lnTo>
                <a:lnTo>
                  <a:pt x="5329" y="10147"/>
                </a:lnTo>
                <a:lnTo>
                  <a:pt x="5548" y="10050"/>
                </a:lnTo>
                <a:lnTo>
                  <a:pt x="5767" y="9904"/>
                </a:lnTo>
                <a:lnTo>
                  <a:pt x="5962" y="9782"/>
                </a:lnTo>
                <a:lnTo>
                  <a:pt x="6181" y="9660"/>
                </a:lnTo>
                <a:lnTo>
                  <a:pt x="6473" y="9514"/>
                </a:lnTo>
                <a:lnTo>
                  <a:pt x="6789" y="9393"/>
                </a:lnTo>
                <a:lnTo>
                  <a:pt x="7106" y="9295"/>
                </a:lnTo>
                <a:lnTo>
                  <a:pt x="7422" y="9222"/>
                </a:lnTo>
                <a:lnTo>
                  <a:pt x="7738" y="9149"/>
                </a:lnTo>
                <a:lnTo>
                  <a:pt x="8371" y="9149"/>
                </a:lnTo>
                <a:lnTo>
                  <a:pt x="8687" y="9222"/>
                </a:lnTo>
                <a:lnTo>
                  <a:pt x="8833" y="9271"/>
                </a:lnTo>
                <a:lnTo>
                  <a:pt x="8979" y="9320"/>
                </a:lnTo>
                <a:lnTo>
                  <a:pt x="9101" y="9393"/>
                </a:lnTo>
                <a:lnTo>
                  <a:pt x="9198" y="9490"/>
                </a:lnTo>
                <a:lnTo>
                  <a:pt x="9417" y="9685"/>
                </a:lnTo>
                <a:lnTo>
                  <a:pt x="9587" y="9904"/>
                </a:lnTo>
                <a:lnTo>
                  <a:pt x="9587" y="10317"/>
                </a:lnTo>
                <a:lnTo>
                  <a:pt x="9612" y="10780"/>
                </a:lnTo>
                <a:lnTo>
                  <a:pt x="9636" y="11218"/>
                </a:lnTo>
                <a:lnTo>
                  <a:pt x="9636" y="11631"/>
                </a:lnTo>
                <a:lnTo>
                  <a:pt x="9612" y="12726"/>
                </a:lnTo>
                <a:lnTo>
                  <a:pt x="9587" y="13797"/>
                </a:lnTo>
                <a:lnTo>
                  <a:pt x="9587" y="14649"/>
                </a:lnTo>
                <a:lnTo>
                  <a:pt x="9587" y="15062"/>
                </a:lnTo>
                <a:lnTo>
                  <a:pt x="9587" y="15500"/>
                </a:lnTo>
                <a:lnTo>
                  <a:pt x="9563" y="16352"/>
                </a:lnTo>
                <a:lnTo>
                  <a:pt x="9563" y="16790"/>
                </a:lnTo>
                <a:lnTo>
                  <a:pt x="9612" y="17203"/>
                </a:lnTo>
                <a:lnTo>
                  <a:pt x="9660" y="17495"/>
                </a:lnTo>
                <a:lnTo>
                  <a:pt x="9758" y="17787"/>
                </a:lnTo>
                <a:lnTo>
                  <a:pt x="9879" y="18031"/>
                </a:lnTo>
                <a:lnTo>
                  <a:pt x="10025" y="18250"/>
                </a:lnTo>
                <a:lnTo>
                  <a:pt x="10220" y="18444"/>
                </a:lnTo>
                <a:lnTo>
                  <a:pt x="10439" y="18590"/>
                </a:lnTo>
                <a:lnTo>
                  <a:pt x="10707" y="18712"/>
                </a:lnTo>
                <a:lnTo>
                  <a:pt x="10853" y="18761"/>
                </a:lnTo>
                <a:lnTo>
                  <a:pt x="10999" y="18785"/>
                </a:lnTo>
                <a:lnTo>
                  <a:pt x="11291" y="18785"/>
                </a:lnTo>
                <a:lnTo>
                  <a:pt x="11412" y="18761"/>
                </a:lnTo>
                <a:lnTo>
                  <a:pt x="11534" y="18712"/>
                </a:lnTo>
                <a:lnTo>
                  <a:pt x="11631" y="18663"/>
                </a:lnTo>
                <a:lnTo>
                  <a:pt x="11753" y="18590"/>
                </a:lnTo>
                <a:lnTo>
                  <a:pt x="11948" y="18420"/>
                </a:lnTo>
                <a:lnTo>
                  <a:pt x="12094" y="18225"/>
                </a:lnTo>
                <a:lnTo>
                  <a:pt x="12215" y="18006"/>
                </a:lnTo>
                <a:lnTo>
                  <a:pt x="12313" y="17763"/>
                </a:lnTo>
                <a:lnTo>
                  <a:pt x="12386" y="17495"/>
                </a:lnTo>
                <a:lnTo>
                  <a:pt x="12386" y="17398"/>
                </a:lnTo>
                <a:lnTo>
                  <a:pt x="12361" y="17301"/>
                </a:lnTo>
                <a:lnTo>
                  <a:pt x="12313" y="17228"/>
                </a:lnTo>
                <a:lnTo>
                  <a:pt x="12215" y="17179"/>
                </a:lnTo>
                <a:lnTo>
                  <a:pt x="12142" y="17155"/>
                </a:lnTo>
                <a:lnTo>
                  <a:pt x="12045" y="17155"/>
                </a:lnTo>
                <a:lnTo>
                  <a:pt x="11972" y="17203"/>
                </a:lnTo>
                <a:lnTo>
                  <a:pt x="11899" y="17301"/>
                </a:lnTo>
                <a:lnTo>
                  <a:pt x="11802" y="17520"/>
                </a:lnTo>
                <a:lnTo>
                  <a:pt x="11729" y="17714"/>
                </a:lnTo>
                <a:lnTo>
                  <a:pt x="11704" y="17836"/>
                </a:lnTo>
                <a:lnTo>
                  <a:pt x="11631" y="17933"/>
                </a:lnTo>
                <a:lnTo>
                  <a:pt x="11558" y="18006"/>
                </a:lnTo>
                <a:lnTo>
                  <a:pt x="11461" y="18104"/>
                </a:lnTo>
                <a:lnTo>
                  <a:pt x="11364" y="18152"/>
                </a:lnTo>
                <a:lnTo>
                  <a:pt x="11266" y="18201"/>
                </a:lnTo>
                <a:lnTo>
                  <a:pt x="11145" y="18225"/>
                </a:lnTo>
                <a:lnTo>
                  <a:pt x="11023" y="18225"/>
                </a:lnTo>
                <a:lnTo>
                  <a:pt x="10926" y="18201"/>
                </a:lnTo>
                <a:lnTo>
                  <a:pt x="10804" y="18177"/>
                </a:lnTo>
                <a:lnTo>
                  <a:pt x="10609" y="18079"/>
                </a:lnTo>
                <a:lnTo>
                  <a:pt x="10488" y="17982"/>
                </a:lnTo>
                <a:lnTo>
                  <a:pt x="10366" y="17860"/>
                </a:lnTo>
                <a:lnTo>
                  <a:pt x="10293" y="17739"/>
                </a:lnTo>
                <a:lnTo>
                  <a:pt x="10220" y="17593"/>
                </a:lnTo>
                <a:lnTo>
                  <a:pt x="10171" y="17447"/>
                </a:lnTo>
                <a:lnTo>
                  <a:pt x="10123" y="17301"/>
                </a:lnTo>
                <a:lnTo>
                  <a:pt x="10074" y="16960"/>
                </a:lnTo>
                <a:lnTo>
                  <a:pt x="10074" y="16595"/>
                </a:lnTo>
                <a:lnTo>
                  <a:pt x="10074" y="16254"/>
                </a:lnTo>
                <a:lnTo>
                  <a:pt x="10098" y="15646"/>
                </a:lnTo>
                <a:lnTo>
                  <a:pt x="10123" y="14916"/>
                </a:lnTo>
                <a:lnTo>
                  <a:pt x="10123" y="14186"/>
                </a:lnTo>
                <a:lnTo>
                  <a:pt x="10098" y="13456"/>
                </a:lnTo>
                <a:lnTo>
                  <a:pt x="10123" y="12726"/>
                </a:lnTo>
                <a:lnTo>
                  <a:pt x="10147" y="12069"/>
                </a:lnTo>
                <a:lnTo>
                  <a:pt x="10171" y="11364"/>
                </a:lnTo>
                <a:lnTo>
                  <a:pt x="10171" y="10999"/>
                </a:lnTo>
                <a:lnTo>
                  <a:pt x="10147" y="10658"/>
                </a:lnTo>
                <a:lnTo>
                  <a:pt x="10098" y="10317"/>
                </a:lnTo>
                <a:lnTo>
                  <a:pt x="10001" y="10001"/>
                </a:lnTo>
                <a:lnTo>
                  <a:pt x="10050" y="9928"/>
                </a:lnTo>
                <a:lnTo>
                  <a:pt x="10244" y="9831"/>
                </a:lnTo>
                <a:lnTo>
                  <a:pt x="10415" y="9709"/>
                </a:lnTo>
                <a:lnTo>
                  <a:pt x="10585" y="9587"/>
                </a:lnTo>
                <a:lnTo>
                  <a:pt x="10780" y="9490"/>
                </a:lnTo>
                <a:lnTo>
                  <a:pt x="11096" y="9368"/>
                </a:lnTo>
                <a:lnTo>
                  <a:pt x="11437" y="9271"/>
                </a:lnTo>
                <a:lnTo>
                  <a:pt x="11777" y="9247"/>
                </a:lnTo>
                <a:lnTo>
                  <a:pt x="12142" y="9222"/>
                </a:lnTo>
                <a:lnTo>
                  <a:pt x="12313" y="9247"/>
                </a:lnTo>
                <a:lnTo>
                  <a:pt x="12507" y="9271"/>
                </a:lnTo>
                <a:lnTo>
                  <a:pt x="12702" y="9320"/>
                </a:lnTo>
                <a:lnTo>
                  <a:pt x="12872" y="9393"/>
                </a:lnTo>
                <a:lnTo>
                  <a:pt x="13043" y="9466"/>
                </a:lnTo>
                <a:lnTo>
                  <a:pt x="13213" y="9563"/>
                </a:lnTo>
                <a:lnTo>
                  <a:pt x="13383" y="9660"/>
                </a:lnTo>
                <a:lnTo>
                  <a:pt x="13529" y="9782"/>
                </a:lnTo>
                <a:lnTo>
                  <a:pt x="13919" y="10147"/>
                </a:lnTo>
                <a:lnTo>
                  <a:pt x="14113" y="10293"/>
                </a:lnTo>
                <a:lnTo>
                  <a:pt x="14235" y="10342"/>
                </a:lnTo>
                <a:lnTo>
                  <a:pt x="14357" y="10390"/>
                </a:lnTo>
                <a:lnTo>
                  <a:pt x="14478" y="10415"/>
                </a:lnTo>
                <a:lnTo>
                  <a:pt x="14576" y="10366"/>
                </a:lnTo>
                <a:lnTo>
                  <a:pt x="14624" y="10293"/>
                </a:lnTo>
                <a:lnTo>
                  <a:pt x="14649" y="10196"/>
                </a:lnTo>
                <a:lnTo>
                  <a:pt x="14892" y="10001"/>
                </a:lnTo>
                <a:lnTo>
                  <a:pt x="15038" y="9904"/>
                </a:lnTo>
                <a:lnTo>
                  <a:pt x="15184" y="9806"/>
                </a:lnTo>
                <a:lnTo>
                  <a:pt x="15500" y="9660"/>
                </a:lnTo>
                <a:lnTo>
                  <a:pt x="15841" y="9539"/>
                </a:lnTo>
                <a:lnTo>
                  <a:pt x="16181" y="9466"/>
                </a:lnTo>
                <a:lnTo>
                  <a:pt x="16522" y="9417"/>
                </a:lnTo>
                <a:lnTo>
                  <a:pt x="16887" y="9393"/>
                </a:lnTo>
                <a:lnTo>
                  <a:pt x="17252" y="9417"/>
                </a:lnTo>
                <a:lnTo>
                  <a:pt x="17617" y="9490"/>
                </a:lnTo>
                <a:lnTo>
                  <a:pt x="17958" y="9612"/>
                </a:lnTo>
                <a:lnTo>
                  <a:pt x="18298" y="9782"/>
                </a:lnTo>
                <a:lnTo>
                  <a:pt x="18493" y="9928"/>
                </a:lnTo>
                <a:lnTo>
                  <a:pt x="18688" y="10098"/>
                </a:lnTo>
                <a:lnTo>
                  <a:pt x="18907" y="10293"/>
                </a:lnTo>
                <a:lnTo>
                  <a:pt x="19004" y="10366"/>
                </a:lnTo>
                <a:lnTo>
                  <a:pt x="19126" y="10415"/>
                </a:lnTo>
                <a:lnTo>
                  <a:pt x="19150" y="10536"/>
                </a:lnTo>
                <a:lnTo>
                  <a:pt x="19174" y="10634"/>
                </a:lnTo>
                <a:lnTo>
                  <a:pt x="19247" y="10682"/>
                </a:lnTo>
                <a:lnTo>
                  <a:pt x="19320" y="10707"/>
                </a:lnTo>
                <a:lnTo>
                  <a:pt x="19418" y="10707"/>
                </a:lnTo>
                <a:lnTo>
                  <a:pt x="19515" y="10682"/>
                </a:lnTo>
                <a:lnTo>
                  <a:pt x="19588" y="10634"/>
                </a:lnTo>
                <a:lnTo>
                  <a:pt x="19637" y="10561"/>
                </a:lnTo>
                <a:lnTo>
                  <a:pt x="19661" y="10463"/>
                </a:lnTo>
                <a:lnTo>
                  <a:pt x="19588" y="9977"/>
                </a:lnTo>
                <a:lnTo>
                  <a:pt x="19515" y="9490"/>
                </a:lnTo>
                <a:lnTo>
                  <a:pt x="19418" y="9028"/>
                </a:lnTo>
                <a:lnTo>
                  <a:pt x="19320" y="8541"/>
                </a:lnTo>
                <a:lnTo>
                  <a:pt x="19199" y="8055"/>
                </a:lnTo>
                <a:lnTo>
                  <a:pt x="19053" y="7592"/>
                </a:lnTo>
                <a:lnTo>
                  <a:pt x="18882" y="7106"/>
                </a:lnTo>
                <a:lnTo>
                  <a:pt x="18712" y="6668"/>
                </a:lnTo>
                <a:lnTo>
                  <a:pt x="18493" y="6205"/>
                </a:lnTo>
                <a:lnTo>
                  <a:pt x="18274" y="5767"/>
                </a:lnTo>
                <a:lnTo>
                  <a:pt x="18031" y="5354"/>
                </a:lnTo>
                <a:lnTo>
                  <a:pt x="17763" y="4940"/>
                </a:lnTo>
                <a:lnTo>
                  <a:pt x="17447" y="4575"/>
                </a:lnTo>
                <a:lnTo>
                  <a:pt x="17130" y="4210"/>
                </a:lnTo>
                <a:lnTo>
                  <a:pt x="16790" y="3869"/>
                </a:lnTo>
                <a:lnTo>
                  <a:pt x="16400" y="3529"/>
                </a:lnTo>
                <a:lnTo>
                  <a:pt x="15987" y="3212"/>
                </a:lnTo>
                <a:lnTo>
                  <a:pt x="15865" y="3139"/>
                </a:lnTo>
                <a:lnTo>
                  <a:pt x="15281" y="2774"/>
                </a:lnTo>
                <a:lnTo>
                  <a:pt x="14673" y="2409"/>
                </a:lnTo>
                <a:lnTo>
                  <a:pt x="14065" y="2093"/>
                </a:lnTo>
                <a:lnTo>
                  <a:pt x="13456" y="1777"/>
                </a:lnTo>
                <a:lnTo>
                  <a:pt x="13043" y="1582"/>
                </a:lnTo>
                <a:lnTo>
                  <a:pt x="12629" y="1436"/>
                </a:lnTo>
                <a:lnTo>
                  <a:pt x="12580" y="1387"/>
                </a:lnTo>
                <a:lnTo>
                  <a:pt x="12532" y="1363"/>
                </a:lnTo>
                <a:lnTo>
                  <a:pt x="12483" y="1363"/>
                </a:lnTo>
                <a:lnTo>
                  <a:pt x="11899" y="1217"/>
                </a:lnTo>
                <a:lnTo>
                  <a:pt x="11315" y="1095"/>
                </a:lnTo>
                <a:lnTo>
                  <a:pt x="10707" y="1022"/>
                </a:lnTo>
                <a:lnTo>
                  <a:pt x="10074" y="998"/>
                </a:lnTo>
                <a:lnTo>
                  <a:pt x="10025" y="657"/>
                </a:lnTo>
                <a:lnTo>
                  <a:pt x="10050" y="438"/>
                </a:lnTo>
                <a:lnTo>
                  <a:pt x="10098" y="219"/>
                </a:lnTo>
                <a:lnTo>
                  <a:pt x="10098" y="146"/>
                </a:lnTo>
                <a:lnTo>
                  <a:pt x="10074" y="98"/>
                </a:lnTo>
                <a:lnTo>
                  <a:pt x="10050" y="49"/>
                </a:lnTo>
                <a:lnTo>
                  <a:pt x="10001" y="25"/>
                </a:lnTo>
                <a:lnTo>
                  <a:pt x="9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4097464" y="3256731"/>
            <a:ext cx="337079" cy="276178"/>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7446332" y="1398318"/>
            <a:ext cx="287232" cy="24824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6" name="Google Shape;2069;p31">
            <a:extLst>
              <a:ext uri="{FF2B5EF4-FFF2-40B4-BE49-F238E27FC236}">
                <a16:creationId xmlns:a16="http://schemas.microsoft.com/office/drawing/2014/main" id="{F66730DF-33C4-3B81-E632-49F02E08EB56}"/>
              </a:ext>
            </a:extLst>
          </p:cNvPr>
          <p:cNvSpPr txBox="1">
            <a:spLocks/>
          </p:cNvSpPr>
          <p:nvPr/>
        </p:nvSpPr>
        <p:spPr>
          <a:xfrm>
            <a:off x="5818395" y="2571750"/>
            <a:ext cx="2296500" cy="147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1pPr>
            <a:lvl2pPr marL="914400" marR="0" lvl="1" indent="-342900" algn="l" rtl="0">
              <a:lnSpc>
                <a:spcPct val="100000"/>
              </a:lnSpc>
              <a:spcBef>
                <a:spcPts val="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2pPr>
            <a:lvl3pPr marL="1371600" marR="0" lvl="2" indent="-342900" algn="l" rtl="0">
              <a:lnSpc>
                <a:spcPct val="100000"/>
              </a:lnSpc>
              <a:spcBef>
                <a:spcPts val="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3pPr>
            <a:lvl4pPr marL="1828800" marR="0" lvl="3"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4pPr>
            <a:lvl5pPr marL="2286000" marR="0" lvl="4"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5pPr>
            <a:lvl6pPr marL="2743200" marR="0" lvl="5"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6pPr>
            <a:lvl7pPr marL="3200400" marR="0" lvl="6"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7pPr>
            <a:lvl8pPr marL="3657600" marR="0" lvl="7"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8pPr>
            <a:lvl9pPr marL="4114800" marR="0" lvl="8"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9pPr>
          </a:lstStyle>
          <a:p>
            <a:pPr marL="0" indent="0">
              <a:buFont typeface="Merriweather"/>
              <a:buNone/>
            </a:pPr>
            <a:r>
              <a:rPr lang="pt-BR" sz="1200" b="1" dirty="0">
                <a:solidFill>
                  <a:srgbClr val="FFFFFF"/>
                </a:solidFill>
              </a:rPr>
              <a:t>Download de vídeos do Youtube</a:t>
            </a:r>
          </a:p>
          <a:p>
            <a:pPr marL="0" indent="0">
              <a:buFont typeface="Merriweather"/>
              <a:buNone/>
            </a:pPr>
            <a:br>
              <a:rPr lang="pt-BR" sz="1200" dirty="0">
                <a:solidFill>
                  <a:srgbClr val="FFFFFF"/>
                </a:solidFill>
              </a:rPr>
            </a:br>
            <a:r>
              <a:rPr lang="pt-BR" sz="1200" dirty="0">
                <a:solidFill>
                  <a:srgbClr val="FFFFFF"/>
                </a:solidFill>
              </a:rPr>
              <a:t>www.downloaddevideos.com.br</a:t>
            </a:r>
          </a:p>
        </p:txBody>
      </p:sp>
      <p:sp>
        <p:nvSpPr>
          <p:cNvPr id="8" name="Google Shape;2478;p49">
            <a:extLst>
              <a:ext uri="{FF2B5EF4-FFF2-40B4-BE49-F238E27FC236}">
                <a16:creationId xmlns:a16="http://schemas.microsoft.com/office/drawing/2014/main" id="{C6F28409-B949-A2FA-1D6F-51066735AB97}"/>
              </a:ext>
            </a:extLst>
          </p:cNvPr>
          <p:cNvSpPr/>
          <p:nvPr/>
        </p:nvSpPr>
        <p:spPr>
          <a:xfrm>
            <a:off x="7822202" y="2684925"/>
            <a:ext cx="305186" cy="288643"/>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36"/>
          <p:cNvSpPr txBox="1">
            <a:spLocks noGrp="1"/>
          </p:cNvSpPr>
          <p:nvPr>
            <p:ph type="ctrTitle" idx="4294967295"/>
          </p:nvPr>
        </p:nvSpPr>
        <p:spPr>
          <a:xfrm>
            <a:off x="1715250" y="1762026"/>
            <a:ext cx="5713500" cy="82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chemeClr val="lt1"/>
                </a:solidFill>
              </a:rPr>
              <a:t>Obrigado!</a:t>
            </a:r>
            <a:endParaRPr sz="4800" dirty="0">
              <a:solidFill>
                <a:schemeClr val="lt1"/>
              </a:solidFill>
            </a:endParaRPr>
          </a:p>
        </p:txBody>
      </p:sp>
      <p:sp>
        <p:nvSpPr>
          <p:cNvPr id="2143" name="Google Shape;2143;p36"/>
          <p:cNvSpPr txBox="1">
            <a:spLocks noGrp="1"/>
          </p:cNvSpPr>
          <p:nvPr>
            <p:ph type="subTitle" idx="4294967295"/>
          </p:nvPr>
        </p:nvSpPr>
        <p:spPr>
          <a:xfrm>
            <a:off x="1715250" y="2458345"/>
            <a:ext cx="57135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b="1" dirty="0"/>
              <a:t>Alguma dúvida?</a:t>
            </a:r>
            <a:endParaRPr sz="3600" b="1" dirty="0"/>
          </a:p>
        </p:txBody>
      </p:sp>
      <p:sp>
        <p:nvSpPr>
          <p:cNvPr id="2145" name="Google Shape;2145;p3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 name="Google Shape;2472;p49">
            <a:extLst>
              <a:ext uri="{FF2B5EF4-FFF2-40B4-BE49-F238E27FC236}">
                <a16:creationId xmlns:a16="http://schemas.microsoft.com/office/drawing/2014/main" id="{F388AA59-4F0D-9C67-474B-EB52AF0AE4DE}"/>
              </a:ext>
            </a:extLst>
          </p:cNvPr>
          <p:cNvSpPr/>
          <p:nvPr/>
        </p:nvSpPr>
        <p:spPr>
          <a:xfrm>
            <a:off x="3068646" y="1916664"/>
            <a:ext cx="477358" cy="440899"/>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aixaDeTexto 2">
            <a:extLst>
              <a:ext uri="{FF2B5EF4-FFF2-40B4-BE49-F238E27FC236}">
                <a16:creationId xmlns:a16="http://schemas.microsoft.com/office/drawing/2014/main" id="{18AD1372-542F-514B-8094-051DC8F8E97D}"/>
              </a:ext>
            </a:extLst>
          </p:cNvPr>
          <p:cNvSpPr txBox="1"/>
          <p:nvPr/>
        </p:nvSpPr>
        <p:spPr>
          <a:xfrm>
            <a:off x="4119995" y="2114550"/>
            <a:ext cx="65" cy="215444"/>
          </a:xfrm>
          <a:prstGeom prst="rect">
            <a:avLst/>
          </a:prstGeom>
          <a:noFill/>
        </p:spPr>
        <p:txBody>
          <a:bodyPr wrap="none" lIns="0" tIns="0" rIns="0" bIns="0" rtlCol="0">
            <a:spAutoFit/>
          </a:bodyPr>
          <a:lstStyle/>
          <a:p>
            <a:endParaRPr lang="pt-B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7"/>
          <p:cNvSpPr txBox="1">
            <a:spLocks noGrp="1"/>
          </p:cNvSpPr>
          <p:nvPr>
            <p:ph type="body" idx="1"/>
          </p:nvPr>
        </p:nvSpPr>
        <p:spPr>
          <a:xfrm>
            <a:off x="1724891" y="1233577"/>
            <a:ext cx="6141027" cy="2380891"/>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3600" i="0" dirty="0">
                <a:latin typeface="Amatic SC" panose="00000500000000000000" pitchFamily="2" charset="-79"/>
                <a:cs typeface="Amatic SC" panose="00000500000000000000" pitchFamily="2" charset="-79"/>
              </a:rPr>
              <a:t>Reflexão</a:t>
            </a:r>
            <a:endParaRPr lang="pt-BR" dirty="0">
              <a:solidFill>
                <a:schemeClr val="tx2">
                  <a:lumMod val="10000"/>
                </a:schemeClr>
              </a:solidFill>
            </a:endParaRPr>
          </a:p>
          <a:p>
            <a:pPr marL="0" lvl="0" indent="0" algn="ctr" rtl="0">
              <a:spcBef>
                <a:spcPts val="600"/>
              </a:spcBef>
              <a:spcAft>
                <a:spcPts val="0"/>
              </a:spcAft>
              <a:buNone/>
            </a:pPr>
            <a:r>
              <a:rPr lang="pt-BR" i="0" dirty="0">
                <a:solidFill>
                  <a:schemeClr val="tx2">
                    <a:lumMod val="10000"/>
                  </a:schemeClr>
                </a:solidFill>
              </a:rPr>
              <a:t>“Ide e pregai o Reino de Deus, conclamou-nos o Cristo. E o espiritismo, que revive o Evangelho do Senhor, nos ensina como pregar, a fim de que a palavra não se faça vazia e a fé não seja vã”</a:t>
            </a:r>
          </a:p>
          <a:p>
            <a:pPr marL="0" lvl="0" indent="0" algn="ctr" rtl="0">
              <a:spcBef>
                <a:spcPts val="600"/>
              </a:spcBef>
              <a:spcAft>
                <a:spcPts val="0"/>
              </a:spcAft>
              <a:buNone/>
            </a:pPr>
            <a:endParaRPr lang="pt-BR" i="0" dirty="0">
              <a:solidFill>
                <a:schemeClr val="tx2">
                  <a:lumMod val="10000"/>
                </a:schemeClr>
              </a:solidFill>
            </a:endParaRPr>
          </a:p>
          <a:p>
            <a:pPr marL="0" lvl="0" indent="0" algn="ctr" rtl="0">
              <a:spcBef>
                <a:spcPts val="600"/>
              </a:spcBef>
              <a:spcAft>
                <a:spcPts val="0"/>
              </a:spcAft>
              <a:buNone/>
            </a:pPr>
            <a:r>
              <a:rPr lang="pt-BR" sz="1050" i="0" dirty="0">
                <a:solidFill>
                  <a:schemeClr val="tx2">
                    <a:lumMod val="10000"/>
                  </a:schemeClr>
                </a:solidFill>
              </a:rPr>
              <a:t>André Luiz (Estude e viva, cap. 37)</a:t>
            </a:r>
            <a:endParaRPr sz="1050" i="0" dirty="0">
              <a:solidFill>
                <a:schemeClr val="tx2">
                  <a:lumMod val="10000"/>
                </a:schemeClr>
              </a:solidFill>
            </a:endParaRPr>
          </a:p>
        </p:txBody>
      </p:sp>
      <p:sp>
        <p:nvSpPr>
          <p:cNvPr id="1922" name="Google Shape;1922;p1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250165" y="230468"/>
            <a:ext cx="8643667" cy="776792"/>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bg1"/>
                </a:solidFill>
              </a:rPr>
              <a:t>Problemas de comunicação</a:t>
            </a:r>
            <a:endParaRPr dirty="0">
              <a:solidFill>
                <a:schemeClr val="bg1"/>
              </a:solidFill>
            </a:endParaRPr>
          </a:p>
        </p:txBody>
      </p:sp>
      <p:sp>
        <p:nvSpPr>
          <p:cNvPr id="1916" name="Google Shape;1916;p1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dirty="0"/>
          </a:p>
        </p:txBody>
      </p:sp>
      <p:pic>
        <p:nvPicPr>
          <p:cNvPr id="4" name="problemas-de-comunicação-humor">
            <a:hlinkClick r:id="" action="ppaction://media"/>
            <a:extLst>
              <a:ext uri="{FF2B5EF4-FFF2-40B4-BE49-F238E27FC236}">
                <a16:creationId xmlns:a16="http://schemas.microsoft.com/office/drawing/2014/main" id="{10320DCC-FD74-5358-2972-B647B77724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0484" y="942159"/>
            <a:ext cx="6803813" cy="3827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3939">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Ênfase na Escrita</a:t>
            </a:r>
            <a:endParaRPr dirty="0"/>
          </a:p>
        </p:txBody>
      </p:sp>
      <p:sp>
        <p:nvSpPr>
          <p:cNvPr id="1928" name="Google Shape;1928;p18"/>
          <p:cNvSpPr txBox="1">
            <a:spLocks noGrp="1"/>
          </p:cNvSpPr>
          <p:nvPr>
            <p:ph type="body" idx="1"/>
          </p:nvPr>
        </p:nvSpPr>
        <p:spPr>
          <a:xfrm>
            <a:off x="1131750" y="1312800"/>
            <a:ext cx="6880500" cy="2928460"/>
          </a:xfrm>
          <a:prstGeom prst="rect">
            <a:avLst/>
          </a:prstGeom>
        </p:spPr>
        <p:txBody>
          <a:bodyPr spcFirstLastPara="1" wrap="square" lIns="91425" tIns="91425" rIns="91425" bIns="91425" anchor="ctr" anchorCtr="0">
            <a:noAutofit/>
          </a:bodyPr>
          <a:lstStyle/>
          <a:p>
            <a:pPr lvl="0" algn="ctr" rtl="0">
              <a:spcBef>
                <a:spcPts val="600"/>
              </a:spcBef>
              <a:spcAft>
                <a:spcPts val="0"/>
              </a:spcAft>
              <a:buSzPts val="2400"/>
              <a:buFont typeface="Wingdings" panose="05000000000000000000" pitchFamily="2" charset="2"/>
              <a:buChar char="§"/>
            </a:pPr>
            <a:r>
              <a:rPr lang="pt-BR" dirty="0">
                <a:latin typeface="Merriweather" panose="00000500000000000000" pitchFamily="2" charset="0"/>
              </a:rPr>
              <a:t>Qual sua interpretação da seguinte frase:</a:t>
            </a:r>
          </a:p>
          <a:p>
            <a:pPr marL="76200" lvl="0" indent="0" algn="ctr" rtl="0">
              <a:spcBef>
                <a:spcPts val="600"/>
              </a:spcBef>
              <a:spcAft>
                <a:spcPts val="0"/>
              </a:spcAft>
              <a:buSzPts val="2400"/>
              <a:buNone/>
            </a:pPr>
            <a:endParaRPr lang="pt-BR" dirty="0">
              <a:latin typeface="Merriweather" panose="00000500000000000000" pitchFamily="2" charset="0"/>
            </a:endParaRPr>
          </a:p>
          <a:p>
            <a:pPr marL="76200" lvl="0" indent="0" algn="ctr" rtl="0">
              <a:spcBef>
                <a:spcPts val="600"/>
              </a:spcBef>
              <a:spcAft>
                <a:spcPts val="0"/>
              </a:spcAft>
              <a:buSzPts val="2400"/>
              <a:buNone/>
            </a:pPr>
            <a:r>
              <a:rPr lang="pt-BR" dirty="0">
                <a:latin typeface="Merriweather" panose="00000500000000000000" pitchFamily="2" charset="0"/>
              </a:rPr>
              <a:t>Eu não disse que ele comeu o sorvete.</a:t>
            </a:r>
          </a:p>
          <a:p>
            <a:pPr marL="76200" lvl="0" indent="0" algn="ctr" rtl="0">
              <a:spcBef>
                <a:spcPts val="600"/>
              </a:spcBef>
              <a:spcAft>
                <a:spcPts val="0"/>
              </a:spcAft>
              <a:buSzPts val="2400"/>
              <a:buNone/>
            </a:pPr>
            <a:endParaRPr lang="pt-BR" dirty="0">
              <a:latin typeface="Merriweather" panose="00000500000000000000" pitchFamily="2" charset="0"/>
            </a:endParaRPr>
          </a:p>
          <a:p>
            <a:pPr marL="76200" lvl="0" indent="0" algn="ctr" rtl="0">
              <a:spcBef>
                <a:spcPts val="600"/>
              </a:spcBef>
              <a:spcAft>
                <a:spcPts val="0"/>
              </a:spcAft>
              <a:buSzPts val="2400"/>
              <a:buNone/>
            </a:pPr>
            <a:r>
              <a:rPr lang="pt-BR" b="1" dirty="0">
                <a:solidFill>
                  <a:schemeClr val="tx1">
                    <a:lumMod val="50000"/>
                  </a:schemeClr>
                </a:solidFill>
                <a:latin typeface="Merriweather" panose="00000500000000000000" pitchFamily="2" charset="0"/>
              </a:rPr>
              <a:t>Eu não disse</a:t>
            </a:r>
            <a:r>
              <a:rPr lang="pt-BR" dirty="0">
                <a:solidFill>
                  <a:schemeClr val="tx1">
                    <a:lumMod val="50000"/>
                  </a:schemeClr>
                </a:solidFill>
                <a:latin typeface="Merriweather" panose="00000500000000000000" pitchFamily="2" charset="0"/>
              </a:rPr>
              <a:t> </a:t>
            </a:r>
            <a:r>
              <a:rPr lang="pt-BR" dirty="0">
                <a:latin typeface="Merriweather" panose="00000500000000000000" pitchFamily="2" charset="0"/>
              </a:rPr>
              <a:t>que ele comeu o sorvete.</a:t>
            </a:r>
            <a:endParaRPr lang="pt-BR" dirty="0">
              <a:latin typeface="Blackadder ITC" panose="04020505051007020D02" pitchFamily="82" charset="0"/>
            </a:endParaRPr>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dirty="0"/>
          </a:p>
        </p:txBody>
      </p:sp>
    </p:spTree>
    <p:extLst>
      <p:ext uri="{BB962C8B-B14F-4D97-AF65-F5344CB8AC3E}">
        <p14:creationId xmlns:p14="http://schemas.microsoft.com/office/powerpoint/2010/main" val="364141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Ênfase na Escrita</a:t>
            </a:r>
            <a:endParaRPr dirty="0"/>
          </a:p>
        </p:txBody>
      </p:sp>
      <p:sp>
        <p:nvSpPr>
          <p:cNvPr id="1928" name="Google Shape;1928;p18"/>
          <p:cNvSpPr txBox="1">
            <a:spLocks noGrp="1"/>
          </p:cNvSpPr>
          <p:nvPr>
            <p:ph type="body" idx="1"/>
          </p:nvPr>
        </p:nvSpPr>
        <p:spPr>
          <a:xfrm>
            <a:off x="1131750" y="1312800"/>
            <a:ext cx="6880500" cy="2685268"/>
          </a:xfrm>
          <a:prstGeom prst="rect">
            <a:avLst/>
          </a:prstGeom>
        </p:spPr>
        <p:txBody>
          <a:bodyPr spcFirstLastPara="1" wrap="square" lIns="91425" tIns="91425" rIns="91425" bIns="91425" anchor="ctr" anchorCtr="0">
            <a:noAutofit/>
          </a:bodyPr>
          <a:lstStyle/>
          <a:p>
            <a:pPr marL="76200" lvl="0" indent="0" algn="ctr" rtl="0">
              <a:spcBef>
                <a:spcPts val="600"/>
              </a:spcBef>
              <a:spcAft>
                <a:spcPts val="0"/>
              </a:spcAft>
              <a:buSzPts val="2400"/>
              <a:buNone/>
            </a:pPr>
            <a:r>
              <a:rPr lang="pt-BR" dirty="0">
                <a:latin typeface="Merriweather" panose="00000500000000000000" pitchFamily="2" charset="0"/>
              </a:rPr>
              <a:t>Eu não disse que </a:t>
            </a:r>
            <a:r>
              <a:rPr lang="pt-BR" b="1" dirty="0">
                <a:solidFill>
                  <a:schemeClr val="tx1">
                    <a:lumMod val="50000"/>
                  </a:schemeClr>
                </a:solidFill>
                <a:latin typeface="Merriweather" panose="00000500000000000000" pitchFamily="2" charset="0"/>
              </a:rPr>
              <a:t>ele</a:t>
            </a:r>
            <a:r>
              <a:rPr lang="pt-BR" dirty="0">
                <a:latin typeface="Merriweather" panose="00000500000000000000" pitchFamily="2" charset="0"/>
              </a:rPr>
              <a:t> comeu o sorvete.</a:t>
            </a:r>
            <a:endParaRPr lang="pt-BR" dirty="0">
              <a:latin typeface="Blackadder ITC" panose="04020505051007020D02" pitchFamily="82" charset="0"/>
            </a:endParaRPr>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dirty="0"/>
          </a:p>
        </p:txBody>
      </p:sp>
    </p:spTree>
    <p:extLst>
      <p:ext uri="{BB962C8B-B14F-4D97-AF65-F5344CB8AC3E}">
        <p14:creationId xmlns:p14="http://schemas.microsoft.com/office/powerpoint/2010/main" val="82658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Ênfase na Escrita</a:t>
            </a:r>
            <a:endParaRPr dirty="0"/>
          </a:p>
        </p:txBody>
      </p:sp>
      <p:sp>
        <p:nvSpPr>
          <p:cNvPr id="1928" name="Google Shape;1928;p18"/>
          <p:cNvSpPr txBox="1">
            <a:spLocks noGrp="1"/>
          </p:cNvSpPr>
          <p:nvPr>
            <p:ph type="body" idx="1"/>
          </p:nvPr>
        </p:nvSpPr>
        <p:spPr>
          <a:xfrm>
            <a:off x="1131750" y="1312800"/>
            <a:ext cx="6880500" cy="2685268"/>
          </a:xfrm>
          <a:prstGeom prst="rect">
            <a:avLst/>
          </a:prstGeom>
        </p:spPr>
        <p:txBody>
          <a:bodyPr spcFirstLastPara="1" wrap="square" lIns="91425" tIns="91425" rIns="91425" bIns="91425" anchor="ctr" anchorCtr="0">
            <a:noAutofit/>
          </a:bodyPr>
          <a:lstStyle/>
          <a:p>
            <a:pPr marL="76200" lvl="0" indent="0" algn="ctr" rtl="0">
              <a:spcBef>
                <a:spcPts val="600"/>
              </a:spcBef>
              <a:spcAft>
                <a:spcPts val="0"/>
              </a:spcAft>
              <a:buSzPts val="2400"/>
              <a:buNone/>
            </a:pPr>
            <a:r>
              <a:rPr lang="pt-BR" dirty="0">
                <a:latin typeface="Merriweather" panose="00000500000000000000" pitchFamily="2" charset="0"/>
              </a:rPr>
              <a:t>Eu não disse que ele </a:t>
            </a:r>
            <a:r>
              <a:rPr lang="pt-BR" b="1" dirty="0">
                <a:latin typeface="Merriweather" panose="00000500000000000000" pitchFamily="2" charset="0"/>
              </a:rPr>
              <a:t>comeu</a:t>
            </a:r>
            <a:r>
              <a:rPr lang="pt-BR" dirty="0">
                <a:latin typeface="Merriweather" panose="00000500000000000000" pitchFamily="2" charset="0"/>
              </a:rPr>
              <a:t> o sorvete.</a:t>
            </a:r>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109904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Ênfase na Escrita</a:t>
            </a:r>
            <a:endParaRPr dirty="0"/>
          </a:p>
        </p:txBody>
      </p:sp>
      <p:sp>
        <p:nvSpPr>
          <p:cNvPr id="1928" name="Google Shape;1928;p18"/>
          <p:cNvSpPr txBox="1">
            <a:spLocks noGrp="1"/>
          </p:cNvSpPr>
          <p:nvPr>
            <p:ph type="body" idx="1"/>
          </p:nvPr>
        </p:nvSpPr>
        <p:spPr>
          <a:xfrm>
            <a:off x="1131750" y="1312800"/>
            <a:ext cx="6880500" cy="2685268"/>
          </a:xfrm>
          <a:prstGeom prst="rect">
            <a:avLst/>
          </a:prstGeom>
        </p:spPr>
        <p:txBody>
          <a:bodyPr spcFirstLastPara="1" wrap="square" lIns="91425" tIns="91425" rIns="91425" bIns="91425" anchor="ctr" anchorCtr="0">
            <a:noAutofit/>
          </a:bodyPr>
          <a:lstStyle/>
          <a:p>
            <a:pPr marL="76200" lvl="0" indent="0" algn="ctr" rtl="0">
              <a:spcBef>
                <a:spcPts val="600"/>
              </a:spcBef>
              <a:spcAft>
                <a:spcPts val="0"/>
              </a:spcAft>
              <a:buSzPts val="2400"/>
              <a:buNone/>
            </a:pPr>
            <a:r>
              <a:rPr lang="pt-BR" dirty="0">
                <a:latin typeface="Merriweather" panose="00000500000000000000" pitchFamily="2" charset="0"/>
              </a:rPr>
              <a:t>Eu não disse que ele comeu o </a:t>
            </a:r>
            <a:r>
              <a:rPr lang="pt-BR" b="1" dirty="0">
                <a:latin typeface="Merriweather" panose="00000500000000000000" pitchFamily="2" charset="0"/>
              </a:rPr>
              <a:t>sorvete</a:t>
            </a:r>
            <a:r>
              <a:rPr lang="pt-BR" dirty="0">
                <a:latin typeface="Merriweather" panose="00000500000000000000" pitchFamily="2" charset="0"/>
              </a:rPr>
              <a:t>.</a:t>
            </a:r>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dirty="0"/>
          </a:p>
        </p:txBody>
      </p:sp>
    </p:spTree>
    <p:extLst>
      <p:ext uri="{BB962C8B-B14F-4D97-AF65-F5344CB8AC3E}">
        <p14:creationId xmlns:p14="http://schemas.microsoft.com/office/powerpoint/2010/main" val="46163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F7363B44-1BB5-31E7-AF9A-0D91832DAAF8}"/>
              </a:ext>
            </a:extLst>
          </p:cNvPr>
          <p:cNvSpPr>
            <a:spLocks noGrp="1"/>
          </p:cNvSpPr>
          <p:nvPr>
            <p:ph type="body" idx="1"/>
          </p:nvPr>
        </p:nvSpPr>
        <p:spPr/>
        <p:txBody>
          <a:bodyPr/>
          <a:lstStyle/>
          <a:p>
            <a:pPr marL="76200" indent="0" algn="ctr" rtl="0">
              <a:buNone/>
            </a:pPr>
            <a:r>
              <a:rPr lang="pt-BR" b="0" i="0" dirty="0">
                <a:solidFill>
                  <a:srgbClr val="121212"/>
                </a:solidFill>
                <a:effectLst/>
                <a:latin typeface="Merriweather" panose="00000500000000000000" pitchFamily="2" charset="0"/>
              </a:rPr>
              <a:t>“O que está escrito na Lei?”, respondeu Jesus. “Como você a lê?”</a:t>
            </a:r>
          </a:p>
          <a:p>
            <a:pPr marL="76200" indent="0" algn="l" rtl="0">
              <a:buNone/>
            </a:pPr>
            <a:br>
              <a:rPr lang="pt-BR" b="0" i="0" dirty="0">
                <a:solidFill>
                  <a:srgbClr val="121212"/>
                </a:solidFill>
                <a:effectLst/>
                <a:latin typeface="Merriweather" panose="00000500000000000000" pitchFamily="2" charset="0"/>
              </a:rPr>
            </a:br>
            <a:r>
              <a:rPr lang="pt-BR" sz="2000" i="0" dirty="0">
                <a:solidFill>
                  <a:srgbClr val="121212"/>
                </a:solidFill>
                <a:effectLst/>
                <a:latin typeface="Merriweather" panose="00000500000000000000" pitchFamily="2" charset="0"/>
              </a:rPr>
              <a:t>Lucas 10:26</a:t>
            </a:r>
          </a:p>
        </p:txBody>
      </p:sp>
      <p:sp>
        <p:nvSpPr>
          <p:cNvPr id="4" name="Espaço Reservado para Número de Slide 3">
            <a:extLst>
              <a:ext uri="{FF2B5EF4-FFF2-40B4-BE49-F238E27FC236}">
                <a16:creationId xmlns:a16="http://schemas.microsoft.com/office/drawing/2014/main" id="{561CC30D-1ED6-BCCE-CF66-CE9CCF1964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8</a:t>
            </a:fld>
            <a:endParaRPr lang="pt-BR"/>
          </a:p>
        </p:txBody>
      </p:sp>
    </p:spTree>
    <p:extLst>
      <p:ext uri="{BB962C8B-B14F-4D97-AF65-F5344CB8AC3E}">
        <p14:creationId xmlns:p14="http://schemas.microsoft.com/office/powerpoint/2010/main" val="277361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pic>
        <p:nvPicPr>
          <p:cNvPr id="1960" name="Google Shape;1960;p22"/>
          <p:cNvPicPr preferRelativeResize="0"/>
          <p:nvPr/>
        </p:nvPicPr>
        <p:blipFill rotWithShape="1">
          <a:blip r:embed="rId3"/>
          <a:srcRect l="2676" t="12912" r="-2034" b="2071"/>
          <a:stretch/>
        </p:blipFill>
        <p:spPr>
          <a:xfrm>
            <a:off x="1537447" y="954738"/>
            <a:ext cx="6069105" cy="3810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61" name="Google Shape;1961;p22"/>
          <p:cNvSpPr txBox="1">
            <a:spLocks noGrp="1"/>
          </p:cNvSpPr>
          <p:nvPr>
            <p:ph type="title"/>
          </p:nvPr>
        </p:nvSpPr>
        <p:spPr>
          <a:xfrm>
            <a:off x="2921056" y="143044"/>
            <a:ext cx="3301886"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Elementos da comunicação</a:t>
            </a:r>
            <a:endParaRPr dirty="0"/>
          </a:p>
        </p:txBody>
      </p:sp>
      <p:sp>
        <p:nvSpPr>
          <p:cNvPr id="1963" name="Google Shape;1963;p2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dirty="0"/>
          </a:p>
        </p:txBody>
      </p:sp>
    </p:spTree>
  </p:cSld>
  <p:clrMapOvr>
    <a:masterClrMapping/>
  </p:clrMapOvr>
</p:sld>
</file>

<file path=ppt/theme/theme1.xml><?xml version="1.0" encoding="utf-8"?>
<a:theme xmlns:a="http://schemas.openxmlformats.org/drawingml/2006/main" name="Nathaniel template">
  <a:themeElements>
    <a:clrScheme name="Custom 347">
      <a:dk1>
        <a:srgbClr val="2C3E50"/>
      </a:dk1>
      <a:lt1>
        <a:srgbClr val="FFFFFF"/>
      </a:lt1>
      <a:dk2>
        <a:srgbClr val="617A86"/>
      </a:dk2>
      <a:lt2>
        <a:srgbClr val="F5F6F7"/>
      </a:lt2>
      <a:accent1>
        <a:srgbClr val="F55D4B"/>
      </a:accent1>
      <a:accent2>
        <a:srgbClr val="992C26"/>
      </a:accent2>
      <a:accent3>
        <a:srgbClr val="72201C"/>
      </a:accent3>
      <a:accent4>
        <a:srgbClr val="BDD1D3"/>
      </a:accent4>
      <a:accent5>
        <a:srgbClr val="95A5A6"/>
      </a:accent5>
      <a:accent6>
        <a:srgbClr val="617A86"/>
      </a:accent6>
      <a:hlink>
        <a:srgbClr val="F55D4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1703</Words>
  <Application>Microsoft Office PowerPoint</Application>
  <PresentationFormat>Apresentação na tela (16:9)</PresentationFormat>
  <Paragraphs>127</Paragraphs>
  <Slides>17</Slides>
  <Notes>15</Notes>
  <HiddenSlides>0</HiddenSlides>
  <MMClips>1</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17</vt:i4>
      </vt:variant>
    </vt:vector>
  </HeadingPairs>
  <TitlesOfParts>
    <vt:vector size="29" baseType="lpstr">
      <vt:lpstr>Arial</vt:lpstr>
      <vt:lpstr>Wingdings</vt:lpstr>
      <vt:lpstr>Script MT Bold</vt:lpstr>
      <vt:lpstr>Hind Madurai</vt:lpstr>
      <vt:lpstr>Source Sans Pro</vt:lpstr>
      <vt:lpstr>Roboto</vt:lpstr>
      <vt:lpstr>Calibri</vt:lpstr>
      <vt:lpstr>Blackadder ITC</vt:lpstr>
      <vt:lpstr>Times New Roman</vt:lpstr>
      <vt:lpstr>Amatic SC</vt:lpstr>
      <vt:lpstr>Merriweather</vt:lpstr>
      <vt:lpstr>Nathaniel template</vt:lpstr>
      <vt:lpstr>PowerPoint Formação Continuada para Trabalhadores da Área de Comunicação Social Espírita</vt:lpstr>
      <vt:lpstr>Apresentação do PowerPoint</vt:lpstr>
      <vt:lpstr>Problemas de comunicação</vt:lpstr>
      <vt:lpstr>Ênfase na Escrita</vt:lpstr>
      <vt:lpstr>Ênfase na Escrita</vt:lpstr>
      <vt:lpstr>Ênfase na Escrita</vt:lpstr>
      <vt:lpstr>Ênfase na Escrita</vt:lpstr>
      <vt:lpstr>Apresentação do PowerPoint</vt:lpstr>
      <vt:lpstr>Elementos da comunicação</vt:lpstr>
      <vt:lpstr>Desenvolvendo a apresentação</vt:lpstr>
      <vt:lpstr>O que não fazer</vt:lpstr>
      <vt:lpstr>O que não fazer</vt:lpstr>
      <vt:lpstr>Apresentação do PowerPoint</vt:lpstr>
      <vt:lpstr>Apresentação do PowerPoint</vt:lpstr>
      <vt:lpstr>Apresentação do PowerPoint</vt:lpstr>
      <vt:lpstr>Links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Formação Continuada para Trabalhadores da Área de Comunicação Social Espírita</dc:title>
  <dc:creator>Gabriel Potumati</dc:creator>
  <cp:lastModifiedBy>Gabriel Potumati</cp:lastModifiedBy>
  <cp:revision>31</cp:revision>
  <dcterms:modified xsi:type="dcterms:W3CDTF">2022-11-05T04:38:28Z</dcterms:modified>
</cp:coreProperties>
</file>